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8953bbf69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02e42e04a74f41"/>
  </p:sldMasterIdLst>
  <p:sldIdLst>
    <p:sldId xmlns:r="http://schemas.openxmlformats.org/officeDocument/2006/relationships" id="256" r:id="R863bc5c1591d45e5"/>
    <p:sldId xmlns:r="http://schemas.openxmlformats.org/officeDocument/2006/relationships" id="257" r:id="R3bdafca33d15416b"/>
    <p:sldId xmlns:r="http://schemas.openxmlformats.org/officeDocument/2006/relationships" id="258" r:id="R7d7280acd53f4662"/>
    <p:sldId xmlns:r="http://schemas.openxmlformats.org/officeDocument/2006/relationships" id="259" r:id="Re2e8ac3e2cbf4c85"/>
    <p:sldId xmlns:r="http://schemas.openxmlformats.org/officeDocument/2006/relationships" id="260" r:id="Rc0ec14768b9048a8"/>
    <p:sldId xmlns:r="http://schemas.openxmlformats.org/officeDocument/2006/relationships" id="261" r:id="R445181f0568b4670"/>
    <p:sldId xmlns:r="http://schemas.openxmlformats.org/officeDocument/2006/relationships" id="262" r:id="R082a231b5810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2e42e04a74f41" /><Relationship Type="http://schemas.openxmlformats.org/officeDocument/2006/relationships/slide" Target="/ppt/slides/slide1.xml" Id="R863bc5c1591d45e5" /><Relationship Type="http://schemas.openxmlformats.org/officeDocument/2006/relationships/slide" Target="/ppt/slides/slide2.xml" Id="R3bdafca33d15416b" /><Relationship Type="http://schemas.openxmlformats.org/officeDocument/2006/relationships/slide" Target="/ppt/slides/slide3.xml" Id="R7d7280acd53f4662" /><Relationship Type="http://schemas.openxmlformats.org/officeDocument/2006/relationships/slide" Target="/ppt/slides/slide4.xml" Id="Re2e8ac3e2cbf4c85" /><Relationship Type="http://schemas.openxmlformats.org/officeDocument/2006/relationships/slide" Target="/ppt/slides/slide5.xml" Id="Rc0ec14768b9048a8" /><Relationship Type="http://schemas.openxmlformats.org/officeDocument/2006/relationships/slide" Target="/ppt/slides/slide6.xml" Id="R445181f0568b4670" /><Relationship Type="http://schemas.openxmlformats.org/officeDocument/2006/relationships/slide" Target="/ppt/slides/slide7.xml" Id="R082a231b5810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03d2dc33641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db28c3382493d" /><Relationship Type="http://schemas.openxmlformats.org/officeDocument/2006/relationships/theme" Target="/ppt/slideMasters/theme/theme1.xml" Id="R57d5015b7fa5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db28c3382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41ab1cd23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4b3308e3d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31ab7d2ff4a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49f524396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329a3ae6243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065547d3c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8838c69f84b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BEMA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9 692 682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15 770 077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16 000 240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Borghilds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43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