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3eb90f247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45d6cd30740d1"/>
  </p:sldMasterIdLst>
  <p:sldIdLst>
    <p:sldId xmlns:r="http://schemas.openxmlformats.org/officeDocument/2006/relationships" id="256" r:id="R98d1a6c856da4baa"/>
    <p:sldId xmlns:r="http://schemas.openxmlformats.org/officeDocument/2006/relationships" id="257" r:id="R1f4d7844d0d14023"/>
    <p:sldId xmlns:r="http://schemas.openxmlformats.org/officeDocument/2006/relationships" id="258" r:id="R72afde6b288a4edf"/>
    <p:sldId xmlns:r="http://schemas.openxmlformats.org/officeDocument/2006/relationships" id="259" r:id="R46fd3f26976e4b41"/>
    <p:sldId xmlns:r="http://schemas.openxmlformats.org/officeDocument/2006/relationships" id="260" r:id="R60129dc9560a4897"/>
    <p:sldId xmlns:r="http://schemas.openxmlformats.org/officeDocument/2006/relationships" id="261" r:id="R6a3ef9d56db24703"/>
    <p:sldId xmlns:r="http://schemas.openxmlformats.org/officeDocument/2006/relationships" id="262" r:id="Ra96fa49c6296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45d6cd30740d1" /><Relationship Type="http://schemas.openxmlformats.org/officeDocument/2006/relationships/slide" Target="/ppt/slides/slide1.xml" Id="R98d1a6c856da4baa" /><Relationship Type="http://schemas.openxmlformats.org/officeDocument/2006/relationships/slide" Target="/ppt/slides/slide2.xml" Id="R1f4d7844d0d14023" /><Relationship Type="http://schemas.openxmlformats.org/officeDocument/2006/relationships/slide" Target="/ppt/slides/slide3.xml" Id="R72afde6b288a4edf" /><Relationship Type="http://schemas.openxmlformats.org/officeDocument/2006/relationships/slide" Target="/ppt/slides/slide4.xml" Id="R46fd3f26976e4b41" /><Relationship Type="http://schemas.openxmlformats.org/officeDocument/2006/relationships/slide" Target="/ppt/slides/slide5.xml" Id="R60129dc9560a4897" /><Relationship Type="http://schemas.openxmlformats.org/officeDocument/2006/relationships/slide" Target="/ppt/slides/slide6.xml" Id="R6a3ef9d56db24703" /><Relationship Type="http://schemas.openxmlformats.org/officeDocument/2006/relationships/slide" Target="/ppt/slides/slide7.xml" Id="Ra96fa49c6296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8f137bf5b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b850129d42e7" /><Relationship Type="http://schemas.openxmlformats.org/officeDocument/2006/relationships/theme" Target="/ppt/slideMasters/theme/theme1.xml" Id="R317bd216f007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7b850129d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86aca9a9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387f7d8da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5e8635b6c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a45d159f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9e8f6485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68a38902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686b0d28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EJK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3 710 176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JOHANNE NAKKEN KARLSSON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STEFAN KARLSSON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