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afa51577c342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be1372d8774f7b"/>
  </p:sldMasterIdLst>
  <p:sldIdLst>
    <p:sldId xmlns:r="http://schemas.openxmlformats.org/officeDocument/2006/relationships" id="256" r:id="R8166577e0e174e3b"/>
    <p:sldId xmlns:r="http://schemas.openxmlformats.org/officeDocument/2006/relationships" id="257" r:id="R15fc72c200e74381"/>
    <p:sldId xmlns:r="http://schemas.openxmlformats.org/officeDocument/2006/relationships" id="258" r:id="Rdfcf36ad37ef4d74"/>
    <p:sldId xmlns:r="http://schemas.openxmlformats.org/officeDocument/2006/relationships" id="259" r:id="R0e0a3fcb9e9d4ae7"/>
    <p:sldId xmlns:r="http://schemas.openxmlformats.org/officeDocument/2006/relationships" id="260" r:id="Rd3f2e6a8b78647d4"/>
    <p:sldId xmlns:r="http://schemas.openxmlformats.org/officeDocument/2006/relationships" id="261" r:id="Ra13774d7123f432d"/>
    <p:sldId xmlns:r="http://schemas.openxmlformats.org/officeDocument/2006/relationships" id="262" r:id="R90b3b9d534b043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be1372d8774f7b" /><Relationship Type="http://schemas.openxmlformats.org/officeDocument/2006/relationships/slide" Target="/ppt/slides/slide1.xml" Id="R8166577e0e174e3b" /><Relationship Type="http://schemas.openxmlformats.org/officeDocument/2006/relationships/slide" Target="/ppt/slides/slide2.xml" Id="R15fc72c200e74381" /><Relationship Type="http://schemas.openxmlformats.org/officeDocument/2006/relationships/slide" Target="/ppt/slides/slide3.xml" Id="Rdfcf36ad37ef4d74" /><Relationship Type="http://schemas.openxmlformats.org/officeDocument/2006/relationships/slide" Target="/ppt/slides/slide4.xml" Id="R0e0a3fcb9e9d4ae7" /><Relationship Type="http://schemas.openxmlformats.org/officeDocument/2006/relationships/slide" Target="/ppt/slides/slide5.xml" Id="Rd3f2e6a8b78647d4" /><Relationship Type="http://schemas.openxmlformats.org/officeDocument/2006/relationships/slide" Target="/ppt/slides/slide6.xml" Id="Ra13774d7123f432d" /><Relationship Type="http://schemas.openxmlformats.org/officeDocument/2006/relationships/slide" Target="/ppt/slides/slide7.xml" Id="R90b3b9d534b043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e634cd0eb47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2768c259a40f5" /><Relationship Type="http://schemas.openxmlformats.org/officeDocument/2006/relationships/theme" Target="/ppt/slideMasters/theme/theme1.xml" Id="Rc4a1a87c1f9f4d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42768c259a40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6ae18180b42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fa2cb4fec42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e2b1495d649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e53fee59340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60c0dc98c46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12b7a33c540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f04f3c1b14e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MÅLSNES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MÅLSNES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−177 521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5 068 044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25 983 743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26 181 351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MÅLSNES GEIR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12 43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gom@link-signatur.no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989 043 196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