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d9ca0f673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1f9c287e14d0d"/>
  </p:sldMasterIdLst>
  <p:sldIdLst>
    <p:sldId xmlns:r="http://schemas.openxmlformats.org/officeDocument/2006/relationships" id="256" r:id="Rff8826f8c0864235"/>
    <p:sldId xmlns:r="http://schemas.openxmlformats.org/officeDocument/2006/relationships" id="257" r:id="R5bdbf59c77bb45c4"/>
    <p:sldId xmlns:r="http://schemas.openxmlformats.org/officeDocument/2006/relationships" id="258" r:id="R9324b79d2ad54d18"/>
    <p:sldId xmlns:r="http://schemas.openxmlformats.org/officeDocument/2006/relationships" id="259" r:id="R9c0b6386d2c04c92"/>
    <p:sldId xmlns:r="http://schemas.openxmlformats.org/officeDocument/2006/relationships" id="260" r:id="R6ca5002185ff40f5"/>
    <p:sldId xmlns:r="http://schemas.openxmlformats.org/officeDocument/2006/relationships" id="261" r:id="Rd48e3e5e57f445c8"/>
    <p:sldId xmlns:r="http://schemas.openxmlformats.org/officeDocument/2006/relationships" id="262" r:id="R1f98663094244f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1f9c287e14d0d" /><Relationship Type="http://schemas.openxmlformats.org/officeDocument/2006/relationships/slide" Target="/ppt/slides/slide1.xml" Id="Rff8826f8c0864235" /><Relationship Type="http://schemas.openxmlformats.org/officeDocument/2006/relationships/slide" Target="/ppt/slides/slide2.xml" Id="R5bdbf59c77bb45c4" /><Relationship Type="http://schemas.openxmlformats.org/officeDocument/2006/relationships/slide" Target="/ppt/slides/slide3.xml" Id="R9324b79d2ad54d18" /><Relationship Type="http://schemas.openxmlformats.org/officeDocument/2006/relationships/slide" Target="/ppt/slides/slide4.xml" Id="R9c0b6386d2c04c92" /><Relationship Type="http://schemas.openxmlformats.org/officeDocument/2006/relationships/slide" Target="/ppt/slides/slide5.xml" Id="R6ca5002185ff40f5" /><Relationship Type="http://schemas.openxmlformats.org/officeDocument/2006/relationships/slide" Target="/ppt/slides/slide6.xml" Id="Rd48e3e5e57f445c8" /><Relationship Type="http://schemas.openxmlformats.org/officeDocument/2006/relationships/slide" Target="/ppt/slides/slide7.xml" Id="R1f98663094244f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971a10609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ad38a25549bd" /><Relationship Type="http://schemas.openxmlformats.org/officeDocument/2006/relationships/theme" Target="/ppt/slideMasters/theme/theme1.xml" Id="Rfdc5c2a45461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3ad38a255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ebafc920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b25b46a624e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3f93b719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f04f99821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32a9d6fd74e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e01da8011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3b84fb3f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FRAMAR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−1 127 961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119 987 269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966 799 351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1 045 687 698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EIRIK LERØY  –  54,2 %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LØKELAND LERØY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INMA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INVEST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FRAMAR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Profond AS, 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