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47bb2b478c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d91a428ef4fe3"/>
  </p:sldMasterIdLst>
  <p:sldIdLst>
    <p:sldId xmlns:r="http://schemas.openxmlformats.org/officeDocument/2006/relationships" id="256" r:id="R7ee70be473a44af6"/>
    <p:sldId xmlns:r="http://schemas.openxmlformats.org/officeDocument/2006/relationships" id="257" r:id="Raa786e073dac4d04"/>
    <p:sldId xmlns:r="http://schemas.openxmlformats.org/officeDocument/2006/relationships" id="258" r:id="Rbb00694297a548b4"/>
    <p:sldId xmlns:r="http://schemas.openxmlformats.org/officeDocument/2006/relationships" id="259" r:id="R7c97e086ae734240"/>
    <p:sldId xmlns:r="http://schemas.openxmlformats.org/officeDocument/2006/relationships" id="260" r:id="R5fcabf8b7d5a4838"/>
    <p:sldId xmlns:r="http://schemas.openxmlformats.org/officeDocument/2006/relationships" id="261" r:id="R94255526a6404681"/>
    <p:sldId xmlns:r="http://schemas.openxmlformats.org/officeDocument/2006/relationships" id="262" r:id="R3d95e1f657144c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d91a428ef4fe3" /><Relationship Type="http://schemas.openxmlformats.org/officeDocument/2006/relationships/slide" Target="/ppt/slides/slide1.xml" Id="R7ee70be473a44af6" /><Relationship Type="http://schemas.openxmlformats.org/officeDocument/2006/relationships/slide" Target="/ppt/slides/slide2.xml" Id="Raa786e073dac4d04" /><Relationship Type="http://schemas.openxmlformats.org/officeDocument/2006/relationships/slide" Target="/ppt/slides/slide3.xml" Id="Rbb00694297a548b4" /><Relationship Type="http://schemas.openxmlformats.org/officeDocument/2006/relationships/slide" Target="/ppt/slides/slide4.xml" Id="R7c97e086ae734240" /><Relationship Type="http://schemas.openxmlformats.org/officeDocument/2006/relationships/slide" Target="/ppt/slides/slide5.xml" Id="R5fcabf8b7d5a4838" /><Relationship Type="http://schemas.openxmlformats.org/officeDocument/2006/relationships/slide" Target="/ppt/slides/slide6.xml" Id="R94255526a6404681" /><Relationship Type="http://schemas.openxmlformats.org/officeDocument/2006/relationships/slide" Target="/ppt/slides/slide7.xml" Id="R3d95e1f657144c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8eaf09d30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59bc5f91041f3" /><Relationship Type="http://schemas.openxmlformats.org/officeDocument/2006/relationships/theme" Target="/ppt/slideMasters/theme/theme1.xml" Id="R6b7cfa55db2b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59bc5f910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5768b6c07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f64f8a019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acce74ea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cea319d15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e44189eef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fc543c7cb48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6d77e03eb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TAVA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15 015 773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15 908 941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MARITA VADSET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NORVALD TAFJORD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989 047 752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