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c71ab507b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5f2818c69450a"/>
  </p:sldMasterIdLst>
  <p:sldIdLst>
    <p:sldId xmlns:r="http://schemas.openxmlformats.org/officeDocument/2006/relationships" id="256" r:id="R81c718e1ee3748ff"/>
    <p:sldId xmlns:r="http://schemas.openxmlformats.org/officeDocument/2006/relationships" id="257" r:id="Rccc81a5a35074acf"/>
    <p:sldId xmlns:r="http://schemas.openxmlformats.org/officeDocument/2006/relationships" id="258" r:id="R4de3023d5996445c"/>
    <p:sldId xmlns:r="http://schemas.openxmlformats.org/officeDocument/2006/relationships" id="259" r:id="R842c3242324f4be7"/>
    <p:sldId xmlns:r="http://schemas.openxmlformats.org/officeDocument/2006/relationships" id="260" r:id="R79be1d1df3a345a8"/>
    <p:sldId xmlns:r="http://schemas.openxmlformats.org/officeDocument/2006/relationships" id="261" r:id="R3805525cfe7b443e"/>
    <p:sldId xmlns:r="http://schemas.openxmlformats.org/officeDocument/2006/relationships" id="262" r:id="R5171915fd947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5f2818c69450a" /><Relationship Type="http://schemas.openxmlformats.org/officeDocument/2006/relationships/slide" Target="/ppt/slides/slide1.xml" Id="R81c718e1ee3748ff" /><Relationship Type="http://schemas.openxmlformats.org/officeDocument/2006/relationships/slide" Target="/ppt/slides/slide2.xml" Id="Rccc81a5a35074acf" /><Relationship Type="http://schemas.openxmlformats.org/officeDocument/2006/relationships/slide" Target="/ppt/slides/slide3.xml" Id="R4de3023d5996445c" /><Relationship Type="http://schemas.openxmlformats.org/officeDocument/2006/relationships/slide" Target="/ppt/slides/slide4.xml" Id="R842c3242324f4be7" /><Relationship Type="http://schemas.openxmlformats.org/officeDocument/2006/relationships/slide" Target="/ppt/slides/slide5.xml" Id="R79be1d1df3a345a8" /><Relationship Type="http://schemas.openxmlformats.org/officeDocument/2006/relationships/slide" Target="/ppt/slides/slide6.xml" Id="R3805525cfe7b443e" /><Relationship Type="http://schemas.openxmlformats.org/officeDocument/2006/relationships/slide" Target="/ppt/slides/slide7.xml" Id="R5171915fd947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f37187d0b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87e26f82475b" /><Relationship Type="http://schemas.openxmlformats.org/officeDocument/2006/relationships/theme" Target="/ppt/slideMasters/theme/theme1.xml" Id="R0b05db767db3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b87e26f82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0754ef2e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5a2b6d9c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d984118a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b98be71d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7631f267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83d6953d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d32e9f42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