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44d45f51642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9393c690a4ae9"/>
  </p:sldMasterIdLst>
  <p:sldIdLst>
    <p:sldId xmlns:r="http://schemas.openxmlformats.org/officeDocument/2006/relationships" id="256" r:id="R5344c6a835aa47ca"/>
    <p:sldId xmlns:r="http://schemas.openxmlformats.org/officeDocument/2006/relationships" id="257" r:id="R57c029cd78b34194"/>
    <p:sldId xmlns:r="http://schemas.openxmlformats.org/officeDocument/2006/relationships" id="258" r:id="R2a4fb21519e2485c"/>
    <p:sldId xmlns:r="http://schemas.openxmlformats.org/officeDocument/2006/relationships" id="259" r:id="R54ab1d766b6e4d3d"/>
    <p:sldId xmlns:r="http://schemas.openxmlformats.org/officeDocument/2006/relationships" id="260" r:id="R58181f0817244cc0"/>
    <p:sldId xmlns:r="http://schemas.openxmlformats.org/officeDocument/2006/relationships" id="261" r:id="Rb5f4d318291643cc"/>
    <p:sldId xmlns:r="http://schemas.openxmlformats.org/officeDocument/2006/relationships" id="262" r:id="Rc1245f274b87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9393c690a4ae9" /><Relationship Type="http://schemas.openxmlformats.org/officeDocument/2006/relationships/slide" Target="/ppt/slides/slide1.xml" Id="R5344c6a835aa47ca" /><Relationship Type="http://schemas.openxmlformats.org/officeDocument/2006/relationships/slide" Target="/ppt/slides/slide2.xml" Id="R57c029cd78b34194" /><Relationship Type="http://schemas.openxmlformats.org/officeDocument/2006/relationships/slide" Target="/ppt/slides/slide3.xml" Id="R2a4fb21519e2485c" /><Relationship Type="http://schemas.openxmlformats.org/officeDocument/2006/relationships/slide" Target="/ppt/slides/slide4.xml" Id="R54ab1d766b6e4d3d" /><Relationship Type="http://schemas.openxmlformats.org/officeDocument/2006/relationships/slide" Target="/ppt/slides/slide5.xml" Id="R58181f0817244cc0" /><Relationship Type="http://schemas.openxmlformats.org/officeDocument/2006/relationships/slide" Target="/ppt/slides/slide6.xml" Id="Rb5f4d318291643cc" /><Relationship Type="http://schemas.openxmlformats.org/officeDocument/2006/relationships/slide" Target="/ppt/slides/slide7.xml" Id="Rc1245f274b87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83e522e34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c76d3af14e9a" /><Relationship Type="http://schemas.openxmlformats.org/officeDocument/2006/relationships/theme" Target="/ppt/slideMasters/theme/theme1.xml" Id="R3a44322d6a8e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9c76d3af1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497345878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dd090613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1035c467e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8e70586dd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dab94e4f5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d4bca398e45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18ccd940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