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5501eeeaf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0a2592cd2493d"/>
  </p:sldMasterIdLst>
  <p:sldIdLst>
    <p:sldId xmlns:r="http://schemas.openxmlformats.org/officeDocument/2006/relationships" id="256" r:id="R03b68eef3c584fad"/>
    <p:sldId xmlns:r="http://schemas.openxmlformats.org/officeDocument/2006/relationships" id="257" r:id="R14f1a5800b1c4090"/>
    <p:sldId xmlns:r="http://schemas.openxmlformats.org/officeDocument/2006/relationships" id="258" r:id="R2a3613caf28d4e24"/>
    <p:sldId xmlns:r="http://schemas.openxmlformats.org/officeDocument/2006/relationships" id="259" r:id="Re7fd05d53aa9488b"/>
    <p:sldId xmlns:r="http://schemas.openxmlformats.org/officeDocument/2006/relationships" id="260" r:id="R5c3b5ca0b6674c5e"/>
    <p:sldId xmlns:r="http://schemas.openxmlformats.org/officeDocument/2006/relationships" id="261" r:id="Rb6b2d7a807bb481a"/>
    <p:sldId xmlns:r="http://schemas.openxmlformats.org/officeDocument/2006/relationships" id="262" r:id="R328afc79c90a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0a2592cd2493d" /><Relationship Type="http://schemas.openxmlformats.org/officeDocument/2006/relationships/slide" Target="/ppt/slides/slide1.xml" Id="R03b68eef3c584fad" /><Relationship Type="http://schemas.openxmlformats.org/officeDocument/2006/relationships/slide" Target="/ppt/slides/slide2.xml" Id="R14f1a5800b1c4090" /><Relationship Type="http://schemas.openxmlformats.org/officeDocument/2006/relationships/slide" Target="/ppt/slides/slide3.xml" Id="R2a3613caf28d4e24" /><Relationship Type="http://schemas.openxmlformats.org/officeDocument/2006/relationships/slide" Target="/ppt/slides/slide4.xml" Id="Re7fd05d53aa9488b" /><Relationship Type="http://schemas.openxmlformats.org/officeDocument/2006/relationships/slide" Target="/ppt/slides/slide5.xml" Id="R5c3b5ca0b6674c5e" /><Relationship Type="http://schemas.openxmlformats.org/officeDocument/2006/relationships/slide" Target="/ppt/slides/slide6.xml" Id="Rb6b2d7a807bb481a" /><Relationship Type="http://schemas.openxmlformats.org/officeDocument/2006/relationships/slide" Target="/ppt/slides/slide7.xml" Id="R328afc79c90a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a1379847f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bd5d429174c8e" /><Relationship Type="http://schemas.openxmlformats.org/officeDocument/2006/relationships/theme" Target="/ppt/slideMasters/theme/theme1.xml" Id="R7950744b32bc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bd5d42917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c7be7fe4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8fad4192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c2b423c9e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8f09d8844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28318809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fa35f3ac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c291c7eb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46 570 009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48 205 587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92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