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fbb7282a0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8d2ddab7f4a83"/>
  </p:sldMasterIdLst>
  <p:sldIdLst>
    <p:sldId xmlns:r="http://schemas.openxmlformats.org/officeDocument/2006/relationships" id="256" r:id="R42c5ce958ebf4a67"/>
    <p:sldId xmlns:r="http://schemas.openxmlformats.org/officeDocument/2006/relationships" id="257" r:id="R9bd4bd08b44f4a23"/>
    <p:sldId xmlns:r="http://schemas.openxmlformats.org/officeDocument/2006/relationships" id="258" r:id="Rb57bbbd4cd104564"/>
    <p:sldId xmlns:r="http://schemas.openxmlformats.org/officeDocument/2006/relationships" id="259" r:id="R023ba7f0fcbc4d94"/>
    <p:sldId xmlns:r="http://schemas.openxmlformats.org/officeDocument/2006/relationships" id="260" r:id="Rad5ec35bd2044eda"/>
    <p:sldId xmlns:r="http://schemas.openxmlformats.org/officeDocument/2006/relationships" id="261" r:id="Reda54e8deec84e1b"/>
    <p:sldId xmlns:r="http://schemas.openxmlformats.org/officeDocument/2006/relationships" id="262" r:id="R41eb30c52afe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8d2ddab7f4a83" /><Relationship Type="http://schemas.openxmlformats.org/officeDocument/2006/relationships/slide" Target="/ppt/slides/slide1.xml" Id="R42c5ce958ebf4a67" /><Relationship Type="http://schemas.openxmlformats.org/officeDocument/2006/relationships/slide" Target="/ppt/slides/slide2.xml" Id="R9bd4bd08b44f4a23" /><Relationship Type="http://schemas.openxmlformats.org/officeDocument/2006/relationships/slide" Target="/ppt/slides/slide3.xml" Id="Rb57bbbd4cd104564" /><Relationship Type="http://schemas.openxmlformats.org/officeDocument/2006/relationships/slide" Target="/ppt/slides/slide4.xml" Id="R023ba7f0fcbc4d94" /><Relationship Type="http://schemas.openxmlformats.org/officeDocument/2006/relationships/slide" Target="/ppt/slides/slide5.xml" Id="Rad5ec35bd2044eda" /><Relationship Type="http://schemas.openxmlformats.org/officeDocument/2006/relationships/slide" Target="/ppt/slides/slide6.xml" Id="Reda54e8deec84e1b" /><Relationship Type="http://schemas.openxmlformats.org/officeDocument/2006/relationships/slide" Target="/ppt/slides/slide7.xml" Id="R41eb30c52afe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987359cc0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a26697f1a4d6d" /><Relationship Type="http://schemas.openxmlformats.org/officeDocument/2006/relationships/theme" Target="/ppt/slideMasters/theme/theme1.xml" Id="R0264ee2f49f1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a26697f1a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e972ef5c1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cfd226eeb43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571ae278d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2651e2a0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49c04ffda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bc3ae431d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104341f85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HAGEBYVEIEN 27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27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18 361 108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