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12fc1e9ad4a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34674ef1f641d7"/>
  </p:sldMasterIdLst>
  <p:sldIdLst>
    <p:sldId xmlns:r="http://schemas.openxmlformats.org/officeDocument/2006/relationships" id="256" r:id="Rc6325cabfd4e4039"/>
    <p:sldId xmlns:r="http://schemas.openxmlformats.org/officeDocument/2006/relationships" id="257" r:id="R2fc301b90540431c"/>
    <p:sldId xmlns:r="http://schemas.openxmlformats.org/officeDocument/2006/relationships" id="258" r:id="R4584431992f042f9"/>
    <p:sldId xmlns:r="http://schemas.openxmlformats.org/officeDocument/2006/relationships" id="259" r:id="Rc5fc79e87c024a6c"/>
    <p:sldId xmlns:r="http://schemas.openxmlformats.org/officeDocument/2006/relationships" id="260" r:id="Rbdaf87fbd86d424e"/>
    <p:sldId xmlns:r="http://schemas.openxmlformats.org/officeDocument/2006/relationships" id="261" r:id="R4113cfafed9848b3"/>
    <p:sldId xmlns:r="http://schemas.openxmlformats.org/officeDocument/2006/relationships" id="262" r:id="R55141bfd55ec4c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34674ef1f641d7" /><Relationship Type="http://schemas.openxmlformats.org/officeDocument/2006/relationships/slide" Target="/ppt/slides/slide1.xml" Id="Rc6325cabfd4e4039" /><Relationship Type="http://schemas.openxmlformats.org/officeDocument/2006/relationships/slide" Target="/ppt/slides/slide2.xml" Id="R2fc301b90540431c" /><Relationship Type="http://schemas.openxmlformats.org/officeDocument/2006/relationships/slide" Target="/ppt/slides/slide3.xml" Id="R4584431992f042f9" /><Relationship Type="http://schemas.openxmlformats.org/officeDocument/2006/relationships/slide" Target="/ppt/slides/slide4.xml" Id="Rc5fc79e87c024a6c" /><Relationship Type="http://schemas.openxmlformats.org/officeDocument/2006/relationships/slide" Target="/ppt/slides/slide5.xml" Id="Rbdaf87fbd86d424e" /><Relationship Type="http://schemas.openxmlformats.org/officeDocument/2006/relationships/slide" Target="/ppt/slides/slide6.xml" Id="R4113cfafed9848b3" /><Relationship Type="http://schemas.openxmlformats.org/officeDocument/2006/relationships/slide" Target="/ppt/slides/slide7.xml" Id="R55141bfd55ec4c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bdd3865cb44d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2a35c64b124b3c" /><Relationship Type="http://schemas.openxmlformats.org/officeDocument/2006/relationships/theme" Target="/ppt/slideMasters/theme/theme1.xml" Id="Rf3edc02dd0ec43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2a35c64b124b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49cfe96c7489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2dabffacb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205a954d96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7d2820c7f47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7135e3d4244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d78449d8749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de0fe4b624e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SPERREBOTN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SPERREBOTN EIENDOM AS ble etablert [år] og holder til i Sperrebotn.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−415 023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1 423 029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30 013 906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32 049 099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BERNHARD SUNDBY THALBERG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INGER-LISE TORP THALBERG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Kordahlveien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1591 Sperrebotn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989 051 067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SPERREBOTN EIENDOM AS</a:t>
            </a:r>
          </a:p>
        </p:txBody>
      </p:sp>
    </p:spTree>
  </p:cSld>
  <p:clrMapOvr>
    <a:masterClrMapping xmlns:a="http://schemas.openxmlformats.org/drawingml/2006/main"/>
  </p:clrMapOvr>
</p:sld>
</file>