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085fd4de014b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d5c2f5e69243c6"/>
  </p:sldMasterIdLst>
  <p:sldIdLst>
    <p:sldId xmlns:r="http://schemas.openxmlformats.org/officeDocument/2006/relationships" id="256" r:id="R3b48bede82734ab2"/>
    <p:sldId xmlns:r="http://schemas.openxmlformats.org/officeDocument/2006/relationships" id="257" r:id="R6f9ec121b62c4541"/>
    <p:sldId xmlns:r="http://schemas.openxmlformats.org/officeDocument/2006/relationships" id="258" r:id="R1e03eb0e6d764823"/>
    <p:sldId xmlns:r="http://schemas.openxmlformats.org/officeDocument/2006/relationships" id="259" r:id="Rd861833d9e524a97"/>
    <p:sldId xmlns:r="http://schemas.openxmlformats.org/officeDocument/2006/relationships" id="260" r:id="Rbe77d1b185a746fc"/>
    <p:sldId xmlns:r="http://schemas.openxmlformats.org/officeDocument/2006/relationships" id="261" r:id="R34f0de293cff4460"/>
    <p:sldId xmlns:r="http://schemas.openxmlformats.org/officeDocument/2006/relationships" id="262" r:id="Re6e0da403a6044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5c2f5e69243c6" /><Relationship Type="http://schemas.openxmlformats.org/officeDocument/2006/relationships/slide" Target="/ppt/slides/slide1.xml" Id="R3b48bede82734ab2" /><Relationship Type="http://schemas.openxmlformats.org/officeDocument/2006/relationships/slide" Target="/ppt/slides/slide2.xml" Id="R6f9ec121b62c4541" /><Relationship Type="http://schemas.openxmlformats.org/officeDocument/2006/relationships/slide" Target="/ppt/slides/slide3.xml" Id="R1e03eb0e6d764823" /><Relationship Type="http://schemas.openxmlformats.org/officeDocument/2006/relationships/slide" Target="/ppt/slides/slide4.xml" Id="Rd861833d9e524a97" /><Relationship Type="http://schemas.openxmlformats.org/officeDocument/2006/relationships/slide" Target="/ppt/slides/slide5.xml" Id="Rbe77d1b185a746fc" /><Relationship Type="http://schemas.openxmlformats.org/officeDocument/2006/relationships/slide" Target="/ppt/slides/slide6.xml" Id="R34f0de293cff4460" /><Relationship Type="http://schemas.openxmlformats.org/officeDocument/2006/relationships/slide" Target="/ppt/slides/slide7.xml" Id="Re6e0da403a6044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ce5912b2948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102d8fe6d43a2" /><Relationship Type="http://schemas.openxmlformats.org/officeDocument/2006/relationships/theme" Target="/ppt/slideMasters/theme/theme1.xml" Id="R8e6e56305f4348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0102d8fe6d43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00c6df9004c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ba744753d4a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d7a79db334b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ed586f05447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4e7a8a5b5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02977388e43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f26158c0846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8 281 997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17 281 924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21 462 989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GRAVELSÆTHER BJØRN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bag@zenith-eiendom.no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989 051 385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