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4ea032358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4038e01e64d36"/>
  </p:sldMasterIdLst>
  <p:sldIdLst>
    <p:sldId xmlns:r="http://schemas.openxmlformats.org/officeDocument/2006/relationships" id="256" r:id="R4e6e23373bac4540"/>
    <p:sldId xmlns:r="http://schemas.openxmlformats.org/officeDocument/2006/relationships" id="257" r:id="Rf6aa82ca33704ceb"/>
    <p:sldId xmlns:r="http://schemas.openxmlformats.org/officeDocument/2006/relationships" id="258" r:id="R9090d9115f9d4e57"/>
    <p:sldId xmlns:r="http://schemas.openxmlformats.org/officeDocument/2006/relationships" id="259" r:id="R68149d84b352442e"/>
    <p:sldId xmlns:r="http://schemas.openxmlformats.org/officeDocument/2006/relationships" id="260" r:id="R464944fef186475a"/>
    <p:sldId xmlns:r="http://schemas.openxmlformats.org/officeDocument/2006/relationships" id="261" r:id="R296dfff17fb141c1"/>
    <p:sldId xmlns:r="http://schemas.openxmlformats.org/officeDocument/2006/relationships" id="262" r:id="R9e89899f049d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4038e01e64d36" /><Relationship Type="http://schemas.openxmlformats.org/officeDocument/2006/relationships/slide" Target="/ppt/slides/slide1.xml" Id="R4e6e23373bac4540" /><Relationship Type="http://schemas.openxmlformats.org/officeDocument/2006/relationships/slide" Target="/ppt/slides/slide2.xml" Id="Rf6aa82ca33704ceb" /><Relationship Type="http://schemas.openxmlformats.org/officeDocument/2006/relationships/slide" Target="/ppt/slides/slide3.xml" Id="R9090d9115f9d4e57" /><Relationship Type="http://schemas.openxmlformats.org/officeDocument/2006/relationships/slide" Target="/ppt/slides/slide4.xml" Id="R68149d84b352442e" /><Relationship Type="http://schemas.openxmlformats.org/officeDocument/2006/relationships/slide" Target="/ppt/slides/slide5.xml" Id="R464944fef186475a" /><Relationship Type="http://schemas.openxmlformats.org/officeDocument/2006/relationships/slide" Target="/ppt/slides/slide6.xml" Id="R296dfff17fb141c1" /><Relationship Type="http://schemas.openxmlformats.org/officeDocument/2006/relationships/slide" Target="/ppt/slides/slide7.xml" Id="R9e89899f049d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6612cb63e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5b9c071c458d" /><Relationship Type="http://schemas.openxmlformats.org/officeDocument/2006/relationships/theme" Target="/ppt/slideMasters/theme/theme1.xml" Id="R0b9ef3572125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65b9c071c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aa67ba7f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4535cf19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f2019ad6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6e3f6a178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3b1db83e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388a7cee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b6b440fe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KRISTIAL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HILDE DALSBØ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ROGER ANSGAR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