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12b820dc6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4dae4a0504748"/>
  </p:sldMasterIdLst>
  <p:sldIdLst>
    <p:sldId xmlns:r="http://schemas.openxmlformats.org/officeDocument/2006/relationships" id="256" r:id="Rbed2313216734e52"/>
    <p:sldId xmlns:r="http://schemas.openxmlformats.org/officeDocument/2006/relationships" id="257" r:id="R9cc3cbcf9f804df6"/>
    <p:sldId xmlns:r="http://schemas.openxmlformats.org/officeDocument/2006/relationships" id="258" r:id="Rbfef2410f10d4e01"/>
    <p:sldId xmlns:r="http://schemas.openxmlformats.org/officeDocument/2006/relationships" id="259" r:id="R9673e88e611645de"/>
    <p:sldId xmlns:r="http://schemas.openxmlformats.org/officeDocument/2006/relationships" id="260" r:id="R70e335465ca743d2"/>
    <p:sldId xmlns:r="http://schemas.openxmlformats.org/officeDocument/2006/relationships" id="261" r:id="R0e163dcfc8e44f2b"/>
    <p:sldId xmlns:r="http://schemas.openxmlformats.org/officeDocument/2006/relationships" id="262" r:id="Rf99fa3e55c85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4dae4a0504748" /><Relationship Type="http://schemas.openxmlformats.org/officeDocument/2006/relationships/slide" Target="/ppt/slides/slide1.xml" Id="Rbed2313216734e52" /><Relationship Type="http://schemas.openxmlformats.org/officeDocument/2006/relationships/slide" Target="/ppt/slides/slide2.xml" Id="R9cc3cbcf9f804df6" /><Relationship Type="http://schemas.openxmlformats.org/officeDocument/2006/relationships/slide" Target="/ppt/slides/slide3.xml" Id="Rbfef2410f10d4e01" /><Relationship Type="http://schemas.openxmlformats.org/officeDocument/2006/relationships/slide" Target="/ppt/slides/slide4.xml" Id="R9673e88e611645de" /><Relationship Type="http://schemas.openxmlformats.org/officeDocument/2006/relationships/slide" Target="/ppt/slides/slide5.xml" Id="R70e335465ca743d2" /><Relationship Type="http://schemas.openxmlformats.org/officeDocument/2006/relationships/slide" Target="/ppt/slides/slide6.xml" Id="R0e163dcfc8e44f2b" /><Relationship Type="http://schemas.openxmlformats.org/officeDocument/2006/relationships/slide" Target="/ppt/slides/slide7.xml" Id="Rf99fa3e55c85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750410016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e36ae9d34d0d" /><Relationship Type="http://schemas.openxmlformats.org/officeDocument/2006/relationships/theme" Target="/ppt/slideMasters/theme/theme1.xml" Id="Rcab36e2b4898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ee36ae9d3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a6ce147c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d9afd111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5ca8d73d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c16f81c3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d1165899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8d6a821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c2f58faa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23 834 361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ØSTLIE NILSEN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KARIN ØSTLIE SVENDSEN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Østlie Svendsen, Munkerudveien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