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32e008043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b310c3e0d488b"/>
  </p:sldMasterIdLst>
  <p:sldIdLst>
    <p:sldId xmlns:r="http://schemas.openxmlformats.org/officeDocument/2006/relationships" id="256" r:id="R6b2745465a2e4c67"/>
    <p:sldId xmlns:r="http://schemas.openxmlformats.org/officeDocument/2006/relationships" id="257" r:id="R05255fa449d84ea9"/>
    <p:sldId xmlns:r="http://schemas.openxmlformats.org/officeDocument/2006/relationships" id="258" r:id="R9700b5e4d6944a1c"/>
    <p:sldId xmlns:r="http://schemas.openxmlformats.org/officeDocument/2006/relationships" id="259" r:id="Rdcbf831b23f54b85"/>
    <p:sldId xmlns:r="http://schemas.openxmlformats.org/officeDocument/2006/relationships" id="260" r:id="R36ea28dad7cf4208"/>
    <p:sldId xmlns:r="http://schemas.openxmlformats.org/officeDocument/2006/relationships" id="261" r:id="Rf1d74542bcee4229"/>
    <p:sldId xmlns:r="http://schemas.openxmlformats.org/officeDocument/2006/relationships" id="262" r:id="R23c8019ed37e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b310c3e0d488b" /><Relationship Type="http://schemas.openxmlformats.org/officeDocument/2006/relationships/slide" Target="/ppt/slides/slide1.xml" Id="R6b2745465a2e4c67" /><Relationship Type="http://schemas.openxmlformats.org/officeDocument/2006/relationships/slide" Target="/ppt/slides/slide2.xml" Id="R05255fa449d84ea9" /><Relationship Type="http://schemas.openxmlformats.org/officeDocument/2006/relationships/slide" Target="/ppt/slides/slide3.xml" Id="R9700b5e4d6944a1c" /><Relationship Type="http://schemas.openxmlformats.org/officeDocument/2006/relationships/slide" Target="/ppt/slides/slide4.xml" Id="Rdcbf831b23f54b85" /><Relationship Type="http://schemas.openxmlformats.org/officeDocument/2006/relationships/slide" Target="/ppt/slides/slide5.xml" Id="R36ea28dad7cf4208" /><Relationship Type="http://schemas.openxmlformats.org/officeDocument/2006/relationships/slide" Target="/ppt/slides/slide6.xml" Id="Rf1d74542bcee4229" /><Relationship Type="http://schemas.openxmlformats.org/officeDocument/2006/relationships/slide" Target="/ppt/slides/slide7.xml" Id="R23c8019ed37e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27fd1418e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464f099c45a9" /><Relationship Type="http://schemas.openxmlformats.org/officeDocument/2006/relationships/theme" Target="/ppt/slideMasters/theme/theme1.xml" Id="R6b3756aadddc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1464f099c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07c1be6e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cc7fad8b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ca680f62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fe239071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09f1a30e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944a6d6a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f374ae9d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