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a2ee45b3241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6d6aa7bfd44553"/>
  </p:sldMasterIdLst>
  <p:sldIdLst>
    <p:sldId xmlns:r="http://schemas.openxmlformats.org/officeDocument/2006/relationships" id="256" r:id="R093f0660376e45fc"/>
    <p:sldId xmlns:r="http://schemas.openxmlformats.org/officeDocument/2006/relationships" id="257" r:id="R4faaf56734a448e7"/>
    <p:sldId xmlns:r="http://schemas.openxmlformats.org/officeDocument/2006/relationships" id="258" r:id="Raf0773ff920245d8"/>
    <p:sldId xmlns:r="http://schemas.openxmlformats.org/officeDocument/2006/relationships" id="259" r:id="R27793cd89c3d4351"/>
    <p:sldId xmlns:r="http://schemas.openxmlformats.org/officeDocument/2006/relationships" id="260" r:id="Re29f5cb639c24745"/>
    <p:sldId xmlns:r="http://schemas.openxmlformats.org/officeDocument/2006/relationships" id="261" r:id="Rc5e5283e3a7d4e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d6aa7bfd44553" /><Relationship Type="http://schemas.openxmlformats.org/officeDocument/2006/relationships/slide" Target="/ppt/slides/slide1.xml" Id="R093f0660376e45fc" /><Relationship Type="http://schemas.openxmlformats.org/officeDocument/2006/relationships/slide" Target="/ppt/slides/slide2.xml" Id="R4faaf56734a448e7" /><Relationship Type="http://schemas.openxmlformats.org/officeDocument/2006/relationships/slide" Target="/ppt/slides/slide3.xml" Id="Raf0773ff920245d8" /><Relationship Type="http://schemas.openxmlformats.org/officeDocument/2006/relationships/slide" Target="/ppt/slides/slide4.xml" Id="R27793cd89c3d4351" /><Relationship Type="http://schemas.openxmlformats.org/officeDocument/2006/relationships/slide" Target="/ppt/slides/slide5.xml" Id="Re29f5cb639c24745" /><Relationship Type="http://schemas.openxmlformats.org/officeDocument/2006/relationships/slide" Target="/ppt/slides/slide6.xml" Id="Rc5e5283e3a7d4e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576145bb64d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70440a2e04cf3" /><Relationship Type="http://schemas.openxmlformats.org/officeDocument/2006/relationships/theme" Target="/ppt/slideMasters/theme/theme1.xml" Id="R11e2fd65926341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870440a2e04c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719b8d0ee4c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66f1b0911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4bf49ac0a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89799147b4f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2905a1b32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31d35b3f64d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