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fa263531c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91432f4d844f4"/>
  </p:sldMasterIdLst>
  <p:sldIdLst>
    <p:sldId xmlns:r="http://schemas.openxmlformats.org/officeDocument/2006/relationships" id="256" r:id="R50e9be0c9afa4748"/>
    <p:sldId xmlns:r="http://schemas.openxmlformats.org/officeDocument/2006/relationships" id="257" r:id="Re691b72b761e4d65"/>
    <p:sldId xmlns:r="http://schemas.openxmlformats.org/officeDocument/2006/relationships" id="258" r:id="R2fa0db89727044bc"/>
    <p:sldId xmlns:r="http://schemas.openxmlformats.org/officeDocument/2006/relationships" id="259" r:id="R003c0c741a3b49f2"/>
    <p:sldId xmlns:r="http://schemas.openxmlformats.org/officeDocument/2006/relationships" id="260" r:id="R1f7ca1ea32ff4e39"/>
    <p:sldId xmlns:r="http://schemas.openxmlformats.org/officeDocument/2006/relationships" id="261" r:id="Re5f84b4bd51f4e52"/>
    <p:sldId xmlns:r="http://schemas.openxmlformats.org/officeDocument/2006/relationships" id="262" r:id="Re174d3023973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91432f4d844f4" /><Relationship Type="http://schemas.openxmlformats.org/officeDocument/2006/relationships/slide" Target="/ppt/slides/slide1.xml" Id="R50e9be0c9afa4748" /><Relationship Type="http://schemas.openxmlformats.org/officeDocument/2006/relationships/slide" Target="/ppt/slides/slide2.xml" Id="Re691b72b761e4d65" /><Relationship Type="http://schemas.openxmlformats.org/officeDocument/2006/relationships/slide" Target="/ppt/slides/slide3.xml" Id="R2fa0db89727044bc" /><Relationship Type="http://schemas.openxmlformats.org/officeDocument/2006/relationships/slide" Target="/ppt/slides/slide4.xml" Id="R003c0c741a3b49f2" /><Relationship Type="http://schemas.openxmlformats.org/officeDocument/2006/relationships/slide" Target="/ppt/slides/slide5.xml" Id="R1f7ca1ea32ff4e39" /><Relationship Type="http://schemas.openxmlformats.org/officeDocument/2006/relationships/slide" Target="/ppt/slides/slide6.xml" Id="Re5f84b4bd51f4e52" /><Relationship Type="http://schemas.openxmlformats.org/officeDocument/2006/relationships/slide" Target="/ppt/slides/slide7.xml" Id="Re174d3023973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1fb1fab52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6b38ede74824" /><Relationship Type="http://schemas.openxmlformats.org/officeDocument/2006/relationships/theme" Target="/ppt/slideMasters/theme/theme1.xml" Id="Rbbfb2ad024ca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96b38ede7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f11c13aa4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6009dbdeb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9c51acd4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f442a71d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6e5f1cc68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ba6461d54c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9fb94cb8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