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69bad437404f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4cbfce27964f13"/>
  </p:sldMasterIdLst>
  <p:sldIdLst>
    <p:sldId xmlns:r="http://schemas.openxmlformats.org/officeDocument/2006/relationships" id="256" r:id="Rfcc261dabd8f4f6c"/>
    <p:sldId xmlns:r="http://schemas.openxmlformats.org/officeDocument/2006/relationships" id="257" r:id="R4ced434542e74158"/>
    <p:sldId xmlns:r="http://schemas.openxmlformats.org/officeDocument/2006/relationships" id="258" r:id="R225eca8eed5541fd"/>
    <p:sldId xmlns:r="http://schemas.openxmlformats.org/officeDocument/2006/relationships" id="259" r:id="Rf60435bd91e84c7e"/>
    <p:sldId xmlns:r="http://schemas.openxmlformats.org/officeDocument/2006/relationships" id="260" r:id="Rcedbe21186fe446c"/>
    <p:sldId xmlns:r="http://schemas.openxmlformats.org/officeDocument/2006/relationships" id="261" r:id="R49d2b3f2d2b748b3"/>
    <p:sldId xmlns:r="http://schemas.openxmlformats.org/officeDocument/2006/relationships" id="262" r:id="Rd62c1cac71754b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4cbfce27964f13" /><Relationship Type="http://schemas.openxmlformats.org/officeDocument/2006/relationships/slide" Target="/ppt/slides/slide1.xml" Id="Rfcc261dabd8f4f6c" /><Relationship Type="http://schemas.openxmlformats.org/officeDocument/2006/relationships/slide" Target="/ppt/slides/slide2.xml" Id="R4ced434542e74158" /><Relationship Type="http://schemas.openxmlformats.org/officeDocument/2006/relationships/slide" Target="/ppt/slides/slide3.xml" Id="R225eca8eed5541fd" /><Relationship Type="http://schemas.openxmlformats.org/officeDocument/2006/relationships/slide" Target="/ppt/slides/slide4.xml" Id="Rf60435bd91e84c7e" /><Relationship Type="http://schemas.openxmlformats.org/officeDocument/2006/relationships/slide" Target="/ppt/slides/slide5.xml" Id="Rcedbe21186fe446c" /><Relationship Type="http://schemas.openxmlformats.org/officeDocument/2006/relationships/slide" Target="/ppt/slides/slide6.xml" Id="R49d2b3f2d2b748b3" /><Relationship Type="http://schemas.openxmlformats.org/officeDocument/2006/relationships/slide" Target="/ppt/slides/slide7.xml" Id="Rd62c1cac71754b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bf35822b1f4d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a9d154f4d465c" /><Relationship Type="http://schemas.openxmlformats.org/officeDocument/2006/relationships/theme" Target="/ppt/slideMasters/theme/theme1.xml" Id="Rf1f858e84b6041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6a9d154f4d46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da88f9f2244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c50253d8649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1d13516cc42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e978e17444e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2b887044945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b56c1cbba45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3f2f686bb47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 HOLDING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−190 570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−216 544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3 849 282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4 567 897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 OLA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Landstøvegen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989 057 480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