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f3761f886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9379be4f24497"/>
  </p:sldMasterIdLst>
  <p:sldIdLst>
    <p:sldId xmlns:r="http://schemas.openxmlformats.org/officeDocument/2006/relationships" id="256" r:id="R03c7d49cbdf04708"/>
    <p:sldId xmlns:r="http://schemas.openxmlformats.org/officeDocument/2006/relationships" id="257" r:id="R82cfc2ea183e45c6"/>
    <p:sldId xmlns:r="http://schemas.openxmlformats.org/officeDocument/2006/relationships" id="258" r:id="Rbe2c9c38ef3a46fc"/>
    <p:sldId xmlns:r="http://schemas.openxmlformats.org/officeDocument/2006/relationships" id="259" r:id="R50bc5972e29e4ec2"/>
    <p:sldId xmlns:r="http://schemas.openxmlformats.org/officeDocument/2006/relationships" id="260" r:id="R9b2f88b7939c447e"/>
    <p:sldId xmlns:r="http://schemas.openxmlformats.org/officeDocument/2006/relationships" id="261" r:id="R94fba0742f4b48e5"/>
    <p:sldId xmlns:r="http://schemas.openxmlformats.org/officeDocument/2006/relationships" id="262" r:id="Re39dbb8e80d7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9379be4f24497" /><Relationship Type="http://schemas.openxmlformats.org/officeDocument/2006/relationships/slide" Target="/ppt/slides/slide1.xml" Id="R03c7d49cbdf04708" /><Relationship Type="http://schemas.openxmlformats.org/officeDocument/2006/relationships/slide" Target="/ppt/slides/slide2.xml" Id="R82cfc2ea183e45c6" /><Relationship Type="http://schemas.openxmlformats.org/officeDocument/2006/relationships/slide" Target="/ppt/slides/slide3.xml" Id="Rbe2c9c38ef3a46fc" /><Relationship Type="http://schemas.openxmlformats.org/officeDocument/2006/relationships/slide" Target="/ppt/slides/slide4.xml" Id="R50bc5972e29e4ec2" /><Relationship Type="http://schemas.openxmlformats.org/officeDocument/2006/relationships/slide" Target="/ppt/slides/slide5.xml" Id="R9b2f88b7939c447e" /><Relationship Type="http://schemas.openxmlformats.org/officeDocument/2006/relationships/slide" Target="/ppt/slides/slide6.xml" Id="R94fba0742f4b48e5" /><Relationship Type="http://schemas.openxmlformats.org/officeDocument/2006/relationships/slide" Target="/ppt/slides/slide7.xml" Id="Re39dbb8e80d7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a7e7b1d5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5db185704485" /><Relationship Type="http://schemas.openxmlformats.org/officeDocument/2006/relationships/theme" Target="/ppt/slideMasters/theme/theme1.xml" Id="Re72922e0c9ed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25db18570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ec6aa54d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f765f15c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d1d1a77e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18d70bd0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12da44a10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322dec72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326a7bfc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