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f151bf791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7e4e1e3014941"/>
  </p:sldMasterIdLst>
  <p:sldIdLst>
    <p:sldId xmlns:r="http://schemas.openxmlformats.org/officeDocument/2006/relationships" id="256" r:id="R815e6af794154e9b"/>
    <p:sldId xmlns:r="http://schemas.openxmlformats.org/officeDocument/2006/relationships" id="257" r:id="Rcc7a3628308d47e2"/>
    <p:sldId xmlns:r="http://schemas.openxmlformats.org/officeDocument/2006/relationships" id="258" r:id="R62eafb74ac9f48a9"/>
    <p:sldId xmlns:r="http://schemas.openxmlformats.org/officeDocument/2006/relationships" id="259" r:id="R6b1b5df2c5cf4714"/>
    <p:sldId xmlns:r="http://schemas.openxmlformats.org/officeDocument/2006/relationships" id="260" r:id="R163a815780434e7b"/>
    <p:sldId xmlns:r="http://schemas.openxmlformats.org/officeDocument/2006/relationships" id="261" r:id="R8f4d58206ea34411"/>
    <p:sldId xmlns:r="http://schemas.openxmlformats.org/officeDocument/2006/relationships" id="262" r:id="Rcc8626839ce8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7e4e1e3014941" /><Relationship Type="http://schemas.openxmlformats.org/officeDocument/2006/relationships/slide" Target="/ppt/slides/slide1.xml" Id="R815e6af794154e9b" /><Relationship Type="http://schemas.openxmlformats.org/officeDocument/2006/relationships/slide" Target="/ppt/slides/slide2.xml" Id="Rcc7a3628308d47e2" /><Relationship Type="http://schemas.openxmlformats.org/officeDocument/2006/relationships/slide" Target="/ppt/slides/slide3.xml" Id="R62eafb74ac9f48a9" /><Relationship Type="http://schemas.openxmlformats.org/officeDocument/2006/relationships/slide" Target="/ppt/slides/slide4.xml" Id="R6b1b5df2c5cf4714" /><Relationship Type="http://schemas.openxmlformats.org/officeDocument/2006/relationships/slide" Target="/ppt/slides/slide5.xml" Id="R163a815780434e7b" /><Relationship Type="http://schemas.openxmlformats.org/officeDocument/2006/relationships/slide" Target="/ppt/slides/slide6.xml" Id="R8f4d58206ea34411" /><Relationship Type="http://schemas.openxmlformats.org/officeDocument/2006/relationships/slide" Target="/ppt/slides/slide7.xml" Id="Rcc8626839ce8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f14f72323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35b198ba4ed8" /><Relationship Type="http://schemas.openxmlformats.org/officeDocument/2006/relationships/theme" Target="/ppt/slideMasters/theme/theme1.xml" Id="Re9af9d2649a5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335b198ba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c3fc8946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74a55dc13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0e3a1d15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0fd7bace6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febd9734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f03c2487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09214dba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