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5e0f61992e47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ef571dd7b44037"/>
  </p:sldMasterIdLst>
  <p:sldIdLst>
    <p:sldId xmlns:r="http://schemas.openxmlformats.org/officeDocument/2006/relationships" id="256" r:id="R30d2e2c34e424360"/>
    <p:sldId xmlns:r="http://schemas.openxmlformats.org/officeDocument/2006/relationships" id="257" r:id="Rf0be80f639064f01"/>
    <p:sldId xmlns:r="http://schemas.openxmlformats.org/officeDocument/2006/relationships" id="258" r:id="R58eda62cec584ad8"/>
    <p:sldId xmlns:r="http://schemas.openxmlformats.org/officeDocument/2006/relationships" id="259" r:id="Rff3b34cc419b483f"/>
    <p:sldId xmlns:r="http://schemas.openxmlformats.org/officeDocument/2006/relationships" id="260" r:id="Rd099203a1e3143bc"/>
    <p:sldId xmlns:r="http://schemas.openxmlformats.org/officeDocument/2006/relationships" id="261" r:id="R596cb6af32de421c"/>
    <p:sldId xmlns:r="http://schemas.openxmlformats.org/officeDocument/2006/relationships" id="262" r:id="R9dd21164f08e4e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ef571dd7b44037" /><Relationship Type="http://schemas.openxmlformats.org/officeDocument/2006/relationships/slide" Target="/ppt/slides/slide1.xml" Id="R30d2e2c34e424360" /><Relationship Type="http://schemas.openxmlformats.org/officeDocument/2006/relationships/slide" Target="/ppt/slides/slide2.xml" Id="Rf0be80f639064f01" /><Relationship Type="http://schemas.openxmlformats.org/officeDocument/2006/relationships/slide" Target="/ppt/slides/slide3.xml" Id="R58eda62cec584ad8" /><Relationship Type="http://schemas.openxmlformats.org/officeDocument/2006/relationships/slide" Target="/ppt/slides/slide4.xml" Id="Rff3b34cc419b483f" /><Relationship Type="http://schemas.openxmlformats.org/officeDocument/2006/relationships/slide" Target="/ppt/slides/slide5.xml" Id="Rd099203a1e3143bc" /><Relationship Type="http://schemas.openxmlformats.org/officeDocument/2006/relationships/slide" Target="/ppt/slides/slide6.xml" Id="R596cb6af32de421c" /><Relationship Type="http://schemas.openxmlformats.org/officeDocument/2006/relationships/slide" Target="/ppt/slides/slide7.xml" Id="R9dd21164f08e4e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bd303215e42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6e95726ab4d38" /><Relationship Type="http://schemas.openxmlformats.org/officeDocument/2006/relationships/theme" Target="/ppt/slideMasters/theme/theme1.xml" Id="R905ac3aa5bdc47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6e95726ab4d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7637206a7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dbafeb987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bb12cc10345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d4745aee54e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40152f4b54f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375179b5f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be56e57c8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BØRRESEN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BØRRESEN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3 893 121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BØRRESEN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Skrenten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13 41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trond.borresen@sr.no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BØRRESEN AS</a:t>
            </a:r>
          </a:p>
        </p:txBody>
      </p:sp>
    </p:spTree>
  </p:cSld>
  <p:clrMapOvr>
    <a:masterClrMapping xmlns:a="http://schemas.openxmlformats.org/drawingml/2006/main"/>
  </p:clrMapOvr>
</p:sld>
</file>