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0d9feeebe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afbfe6450401f"/>
  </p:sldMasterIdLst>
  <p:sldIdLst>
    <p:sldId xmlns:r="http://schemas.openxmlformats.org/officeDocument/2006/relationships" id="256" r:id="R58fae94cbec74596"/>
    <p:sldId xmlns:r="http://schemas.openxmlformats.org/officeDocument/2006/relationships" id="257" r:id="R84ca89b350bc4915"/>
    <p:sldId xmlns:r="http://schemas.openxmlformats.org/officeDocument/2006/relationships" id="258" r:id="R72913feb01cc4675"/>
    <p:sldId xmlns:r="http://schemas.openxmlformats.org/officeDocument/2006/relationships" id="259" r:id="R1e9333a4af61446b"/>
    <p:sldId xmlns:r="http://schemas.openxmlformats.org/officeDocument/2006/relationships" id="260" r:id="Rb3c6cd9eee1a49ee"/>
    <p:sldId xmlns:r="http://schemas.openxmlformats.org/officeDocument/2006/relationships" id="261" r:id="Raf10045cdbb54e58"/>
    <p:sldId xmlns:r="http://schemas.openxmlformats.org/officeDocument/2006/relationships" id="262" r:id="R937189294eaf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afbfe6450401f" /><Relationship Type="http://schemas.openxmlformats.org/officeDocument/2006/relationships/slide" Target="/ppt/slides/slide1.xml" Id="R58fae94cbec74596" /><Relationship Type="http://schemas.openxmlformats.org/officeDocument/2006/relationships/slide" Target="/ppt/slides/slide2.xml" Id="R84ca89b350bc4915" /><Relationship Type="http://schemas.openxmlformats.org/officeDocument/2006/relationships/slide" Target="/ppt/slides/slide3.xml" Id="R72913feb01cc4675" /><Relationship Type="http://schemas.openxmlformats.org/officeDocument/2006/relationships/slide" Target="/ppt/slides/slide4.xml" Id="R1e9333a4af61446b" /><Relationship Type="http://schemas.openxmlformats.org/officeDocument/2006/relationships/slide" Target="/ppt/slides/slide5.xml" Id="Rb3c6cd9eee1a49ee" /><Relationship Type="http://schemas.openxmlformats.org/officeDocument/2006/relationships/slide" Target="/ppt/slides/slide6.xml" Id="Raf10045cdbb54e58" /><Relationship Type="http://schemas.openxmlformats.org/officeDocument/2006/relationships/slide" Target="/ppt/slides/slide7.xml" Id="R937189294eaf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69d5a6b4b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416a7a6d45af" /><Relationship Type="http://schemas.openxmlformats.org/officeDocument/2006/relationships/theme" Target="/ppt/slideMasters/theme/theme1.xml" Id="R1efe2dc5c944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4416a7a6d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fc1c6c48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2aac5df4c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7ab1bb713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326e6855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e71b95ea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43ca9b67b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8797b1bd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