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f5b4dd8d8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b8e8f958e447d"/>
  </p:sldMasterIdLst>
  <p:sldIdLst>
    <p:sldId xmlns:r="http://schemas.openxmlformats.org/officeDocument/2006/relationships" id="256" r:id="R2cdd1eb8936e4e22"/>
    <p:sldId xmlns:r="http://schemas.openxmlformats.org/officeDocument/2006/relationships" id="257" r:id="R1e6e7e100d054b8f"/>
    <p:sldId xmlns:r="http://schemas.openxmlformats.org/officeDocument/2006/relationships" id="258" r:id="R55f3b447434d4322"/>
    <p:sldId xmlns:r="http://schemas.openxmlformats.org/officeDocument/2006/relationships" id="259" r:id="Rdee79012e9d94ffb"/>
    <p:sldId xmlns:r="http://schemas.openxmlformats.org/officeDocument/2006/relationships" id="260" r:id="Rfbfd87c8fbcb4c99"/>
    <p:sldId xmlns:r="http://schemas.openxmlformats.org/officeDocument/2006/relationships" id="261" r:id="R5c782447f49544dd"/>
    <p:sldId xmlns:r="http://schemas.openxmlformats.org/officeDocument/2006/relationships" id="262" r:id="R406d6e889e05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b8e8f958e447d" /><Relationship Type="http://schemas.openxmlformats.org/officeDocument/2006/relationships/slide" Target="/ppt/slides/slide1.xml" Id="R2cdd1eb8936e4e22" /><Relationship Type="http://schemas.openxmlformats.org/officeDocument/2006/relationships/slide" Target="/ppt/slides/slide2.xml" Id="R1e6e7e100d054b8f" /><Relationship Type="http://schemas.openxmlformats.org/officeDocument/2006/relationships/slide" Target="/ppt/slides/slide3.xml" Id="R55f3b447434d4322" /><Relationship Type="http://schemas.openxmlformats.org/officeDocument/2006/relationships/slide" Target="/ppt/slides/slide4.xml" Id="Rdee79012e9d94ffb" /><Relationship Type="http://schemas.openxmlformats.org/officeDocument/2006/relationships/slide" Target="/ppt/slides/slide5.xml" Id="Rfbfd87c8fbcb4c99" /><Relationship Type="http://schemas.openxmlformats.org/officeDocument/2006/relationships/slide" Target="/ppt/slides/slide6.xml" Id="R5c782447f49544dd" /><Relationship Type="http://schemas.openxmlformats.org/officeDocument/2006/relationships/slide" Target="/ppt/slides/slide7.xml" Id="R406d6e889e05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24e0c769f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a416749e40ce" /><Relationship Type="http://schemas.openxmlformats.org/officeDocument/2006/relationships/theme" Target="/ppt/slideMasters/theme/theme1.xml" Id="Rf29a38ac5f19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2a416749e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e9db367b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304f7791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e85b5815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4adcdcdb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daee81a1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62e97ebd7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b65cf07b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