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8f6212ba5f4c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52d109ada5457f"/>
  </p:sldMasterIdLst>
  <p:sldIdLst>
    <p:sldId xmlns:r="http://schemas.openxmlformats.org/officeDocument/2006/relationships" id="256" r:id="Rae349e7e0ffd48ad"/>
    <p:sldId xmlns:r="http://schemas.openxmlformats.org/officeDocument/2006/relationships" id="257" r:id="R8ba642490a424dbb"/>
    <p:sldId xmlns:r="http://schemas.openxmlformats.org/officeDocument/2006/relationships" id="258" r:id="R932e5cecec5c49ea"/>
    <p:sldId xmlns:r="http://schemas.openxmlformats.org/officeDocument/2006/relationships" id="259" r:id="Rb4814a7c42964a5c"/>
    <p:sldId xmlns:r="http://schemas.openxmlformats.org/officeDocument/2006/relationships" id="260" r:id="R54ad8e5f89154f32"/>
    <p:sldId xmlns:r="http://schemas.openxmlformats.org/officeDocument/2006/relationships" id="261" r:id="R964dcddf88ce4aa0"/>
    <p:sldId xmlns:r="http://schemas.openxmlformats.org/officeDocument/2006/relationships" id="262" r:id="R06874f60c69a46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2d109ada5457f" /><Relationship Type="http://schemas.openxmlformats.org/officeDocument/2006/relationships/slide" Target="/ppt/slides/slide1.xml" Id="Rae349e7e0ffd48ad" /><Relationship Type="http://schemas.openxmlformats.org/officeDocument/2006/relationships/slide" Target="/ppt/slides/slide2.xml" Id="R8ba642490a424dbb" /><Relationship Type="http://schemas.openxmlformats.org/officeDocument/2006/relationships/slide" Target="/ppt/slides/slide3.xml" Id="R932e5cecec5c49ea" /><Relationship Type="http://schemas.openxmlformats.org/officeDocument/2006/relationships/slide" Target="/ppt/slides/slide4.xml" Id="Rb4814a7c42964a5c" /><Relationship Type="http://schemas.openxmlformats.org/officeDocument/2006/relationships/slide" Target="/ppt/slides/slide5.xml" Id="R54ad8e5f89154f32" /><Relationship Type="http://schemas.openxmlformats.org/officeDocument/2006/relationships/slide" Target="/ppt/slides/slide6.xml" Id="R964dcddf88ce4aa0" /><Relationship Type="http://schemas.openxmlformats.org/officeDocument/2006/relationships/slide" Target="/ppt/slides/slide7.xml" Id="R06874f60c69a46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4b5c68de94f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b36312eee4423" /><Relationship Type="http://schemas.openxmlformats.org/officeDocument/2006/relationships/theme" Target="/ppt/slideMasters/theme/theme1.xml" Id="R9fd868965c894a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2b36312eee44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6a0c8c7544d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65882912b4d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be13ccdf843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b79d0433343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1c1e9c18e44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2d0630a734f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bd3efc8a84a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ANDROMEDA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ANDROMEDA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15 029 800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15 029 800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Tone Skaugen, Fjordvegen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989 061 658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