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253c9e9f74c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231c192624f78"/>
  </p:sldMasterIdLst>
  <p:sldIdLst>
    <p:sldId xmlns:r="http://schemas.openxmlformats.org/officeDocument/2006/relationships" id="256" r:id="R26370076d96841eb"/>
    <p:sldId xmlns:r="http://schemas.openxmlformats.org/officeDocument/2006/relationships" id="257" r:id="R72e326477bad4b13"/>
    <p:sldId xmlns:r="http://schemas.openxmlformats.org/officeDocument/2006/relationships" id="258" r:id="Raed81ed8c14745c2"/>
    <p:sldId xmlns:r="http://schemas.openxmlformats.org/officeDocument/2006/relationships" id="259" r:id="R2cdc1f86e0ad4157"/>
    <p:sldId xmlns:r="http://schemas.openxmlformats.org/officeDocument/2006/relationships" id="260" r:id="Rab2bfc4034ca40e0"/>
    <p:sldId xmlns:r="http://schemas.openxmlformats.org/officeDocument/2006/relationships" id="261" r:id="R31163e62335c4d22"/>
    <p:sldId xmlns:r="http://schemas.openxmlformats.org/officeDocument/2006/relationships" id="262" r:id="R7689c3328389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231c192624f78" /><Relationship Type="http://schemas.openxmlformats.org/officeDocument/2006/relationships/slide" Target="/ppt/slides/slide1.xml" Id="R26370076d96841eb" /><Relationship Type="http://schemas.openxmlformats.org/officeDocument/2006/relationships/slide" Target="/ppt/slides/slide2.xml" Id="R72e326477bad4b13" /><Relationship Type="http://schemas.openxmlformats.org/officeDocument/2006/relationships/slide" Target="/ppt/slides/slide3.xml" Id="Raed81ed8c14745c2" /><Relationship Type="http://schemas.openxmlformats.org/officeDocument/2006/relationships/slide" Target="/ppt/slides/slide4.xml" Id="R2cdc1f86e0ad4157" /><Relationship Type="http://schemas.openxmlformats.org/officeDocument/2006/relationships/slide" Target="/ppt/slides/slide5.xml" Id="Rab2bfc4034ca40e0" /><Relationship Type="http://schemas.openxmlformats.org/officeDocument/2006/relationships/slide" Target="/ppt/slides/slide6.xml" Id="R31163e62335c4d22" /><Relationship Type="http://schemas.openxmlformats.org/officeDocument/2006/relationships/slide" Target="/ppt/slides/slide7.xml" Id="R7689c3328389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898ce1308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ddded6fbe49de" /><Relationship Type="http://schemas.openxmlformats.org/officeDocument/2006/relationships/theme" Target="/ppt/slideMasters/theme/theme1.xml" Id="Re3f6dc588274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ddded6fbe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ac056340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6aa87cae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f1b159d94d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399fee577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a6e5bb27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0e540c5f448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555a0c68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