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23386e68b40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1a58d88eb41e0"/>
  </p:sldMasterIdLst>
  <p:sldIdLst>
    <p:sldId xmlns:r="http://schemas.openxmlformats.org/officeDocument/2006/relationships" id="256" r:id="R4abf9d069f654601"/>
    <p:sldId xmlns:r="http://schemas.openxmlformats.org/officeDocument/2006/relationships" id="257" r:id="R40afdc7121644e9b"/>
    <p:sldId xmlns:r="http://schemas.openxmlformats.org/officeDocument/2006/relationships" id="258" r:id="R40add9d45a14419b"/>
    <p:sldId xmlns:r="http://schemas.openxmlformats.org/officeDocument/2006/relationships" id="259" r:id="Rc0d35ba7df75424a"/>
    <p:sldId xmlns:r="http://schemas.openxmlformats.org/officeDocument/2006/relationships" id="260" r:id="Rd1dbcc38f22a4c9b"/>
    <p:sldId xmlns:r="http://schemas.openxmlformats.org/officeDocument/2006/relationships" id="261" r:id="R6fa52aeebfd1464b"/>
    <p:sldId xmlns:r="http://schemas.openxmlformats.org/officeDocument/2006/relationships" id="262" r:id="Rd69fa90636e4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1a58d88eb41e0" /><Relationship Type="http://schemas.openxmlformats.org/officeDocument/2006/relationships/slide" Target="/ppt/slides/slide1.xml" Id="R4abf9d069f654601" /><Relationship Type="http://schemas.openxmlformats.org/officeDocument/2006/relationships/slide" Target="/ppt/slides/slide2.xml" Id="R40afdc7121644e9b" /><Relationship Type="http://schemas.openxmlformats.org/officeDocument/2006/relationships/slide" Target="/ppt/slides/slide3.xml" Id="R40add9d45a14419b" /><Relationship Type="http://schemas.openxmlformats.org/officeDocument/2006/relationships/slide" Target="/ppt/slides/slide4.xml" Id="Rc0d35ba7df75424a" /><Relationship Type="http://schemas.openxmlformats.org/officeDocument/2006/relationships/slide" Target="/ppt/slides/slide5.xml" Id="Rd1dbcc38f22a4c9b" /><Relationship Type="http://schemas.openxmlformats.org/officeDocument/2006/relationships/slide" Target="/ppt/slides/slide6.xml" Id="R6fa52aeebfd1464b" /><Relationship Type="http://schemas.openxmlformats.org/officeDocument/2006/relationships/slide" Target="/ppt/slides/slide7.xml" Id="Rd69fa90636e4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40eefdbea47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5b9e0b09d4ae1" /><Relationship Type="http://schemas.openxmlformats.org/officeDocument/2006/relationships/theme" Target="/ppt/slideMasters/theme/theme1.xml" Id="Rdd91c5a3c96741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5b9e0b09d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b176b263b43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f769cf1fb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941d4b918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343afa8c54f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d3fe816fc42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d57a959eb4a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cf47c54a6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290 214 186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287 319 445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283 985 411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718 966 785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813 301 051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PÅL MAGNUS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GABRIEL OLDEIDE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M Reed, Bygdøynesveien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40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989 062 115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