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f8c85a4eb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de5c947814648"/>
  </p:sldMasterIdLst>
  <p:sldIdLst>
    <p:sldId xmlns:r="http://schemas.openxmlformats.org/officeDocument/2006/relationships" id="256" r:id="Rc5249989ebd54868"/>
    <p:sldId xmlns:r="http://schemas.openxmlformats.org/officeDocument/2006/relationships" id="257" r:id="Rbbe0333db95442c9"/>
    <p:sldId xmlns:r="http://schemas.openxmlformats.org/officeDocument/2006/relationships" id="258" r:id="R37a6b5445a87462c"/>
    <p:sldId xmlns:r="http://schemas.openxmlformats.org/officeDocument/2006/relationships" id="259" r:id="R1954e43732aa48a8"/>
    <p:sldId xmlns:r="http://schemas.openxmlformats.org/officeDocument/2006/relationships" id="260" r:id="R0e91044f00264096"/>
    <p:sldId xmlns:r="http://schemas.openxmlformats.org/officeDocument/2006/relationships" id="261" r:id="Ra9ec53bc93344bfa"/>
    <p:sldId xmlns:r="http://schemas.openxmlformats.org/officeDocument/2006/relationships" id="262" r:id="Rc4fb9dc0f15346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de5c947814648" /><Relationship Type="http://schemas.openxmlformats.org/officeDocument/2006/relationships/slide" Target="/ppt/slides/slide1.xml" Id="Rc5249989ebd54868" /><Relationship Type="http://schemas.openxmlformats.org/officeDocument/2006/relationships/slide" Target="/ppt/slides/slide2.xml" Id="Rbbe0333db95442c9" /><Relationship Type="http://schemas.openxmlformats.org/officeDocument/2006/relationships/slide" Target="/ppt/slides/slide3.xml" Id="R37a6b5445a87462c" /><Relationship Type="http://schemas.openxmlformats.org/officeDocument/2006/relationships/slide" Target="/ppt/slides/slide4.xml" Id="R1954e43732aa48a8" /><Relationship Type="http://schemas.openxmlformats.org/officeDocument/2006/relationships/slide" Target="/ppt/slides/slide5.xml" Id="R0e91044f00264096" /><Relationship Type="http://schemas.openxmlformats.org/officeDocument/2006/relationships/slide" Target="/ppt/slides/slide6.xml" Id="Ra9ec53bc93344bfa" /><Relationship Type="http://schemas.openxmlformats.org/officeDocument/2006/relationships/slide" Target="/ppt/slides/slide7.xml" Id="Rc4fb9dc0f15346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a06ecb2a0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b2eb25f7e492b" /><Relationship Type="http://schemas.openxmlformats.org/officeDocument/2006/relationships/theme" Target="/ppt/slideMasters/theme/theme1.xml" Id="R972331d50d01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cb2eb25f7e49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350e6c64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a0846f3b1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daa73147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cb402d8ab4e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e33263ffc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e1170a361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bb09ff906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EIENDOM OG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EIENDOM OG UTLEIE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586 682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11 240 919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39 603 591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49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terje@tbordal.no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989 069 519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