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d3b0d47b1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269f9af3e4064"/>
  </p:sldMasterIdLst>
  <p:sldIdLst>
    <p:sldId xmlns:r="http://schemas.openxmlformats.org/officeDocument/2006/relationships" id="256" r:id="R4e43368a60e94a1d"/>
    <p:sldId xmlns:r="http://schemas.openxmlformats.org/officeDocument/2006/relationships" id="257" r:id="Ra3955b1a1cac4dab"/>
    <p:sldId xmlns:r="http://schemas.openxmlformats.org/officeDocument/2006/relationships" id="258" r:id="R0cc9d1bd97b94207"/>
    <p:sldId xmlns:r="http://schemas.openxmlformats.org/officeDocument/2006/relationships" id="259" r:id="Rdcb8cf3ad230473a"/>
    <p:sldId xmlns:r="http://schemas.openxmlformats.org/officeDocument/2006/relationships" id="260" r:id="R7f807d2e35be4087"/>
    <p:sldId xmlns:r="http://schemas.openxmlformats.org/officeDocument/2006/relationships" id="261" r:id="R93ddaa92a750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269f9af3e4064" /><Relationship Type="http://schemas.openxmlformats.org/officeDocument/2006/relationships/slide" Target="/ppt/slides/slide1.xml" Id="R4e43368a60e94a1d" /><Relationship Type="http://schemas.openxmlformats.org/officeDocument/2006/relationships/slide" Target="/ppt/slides/slide2.xml" Id="Ra3955b1a1cac4dab" /><Relationship Type="http://schemas.openxmlformats.org/officeDocument/2006/relationships/slide" Target="/ppt/slides/slide3.xml" Id="R0cc9d1bd97b94207" /><Relationship Type="http://schemas.openxmlformats.org/officeDocument/2006/relationships/slide" Target="/ppt/slides/slide4.xml" Id="Rdcb8cf3ad230473a" /><Relationship Type="http://schemas.openxmlformats.org/officeDocument/2006/relationships/slide" Target="/ppt/slides/slide5.xml" Id="R7f807d2e35be4087" /><Relationship Type="http://schemas.openxmlformats.org/officeDocument/2006/relationships/slide" Target="/ppt/slides/slide6.xml" Id="R93ddaa92a750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80679311b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50b16efc4baf" /><Relationship Type="http://schemas.openxmlformats.org/officeDocument/2006/relationships/theme" Target="/ppt/slideMasters/theme/theme1.xml" Id="Rdfd4e6fc203a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150b16efc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2a492003e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acc2f086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f0c8090c0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f877c89c9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11ce430f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6747f828f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