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3a1510320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1c7edcd8e4bc3"/>
  </p:sldMasterIdLst>
  <p:sldIdLst>
    <p:sldId xmlns:r="http://schemas.openxmlformats.org/officeDocument/2006/relationships" id="256" r:id="R290be8c8e2814f68"/>
    <p:sldId xmlns:r="http://schemas.openxmlformats.org/officeDocument/2006/relationships" id="257" r:id="R186a6e766b4a493e"/>
    <p:sldId xmlns:r="http://schemas.openxmlformats.org/officeDocument/2006/relationships" id="258" r:id="Rb04e3949f4da4284"/>
    <p:sldId xmlns:r="http://schemas.openxmlformats.org/officeDocument/2006/relationships" id="259" r:id="Ra507a8dcd4304046"/>
    <p:sldId xmlns:r="http://schemas.openxmlformats.org/officeDocument/2006/relationships" id="260" r:id="R1e3a8f864c3248bc"/>
    <p:sldId xmlns:r="http://schemas.openxmlformats.org/officeDocument/2006/relationships" id="261" r:id="R041542050f9c446e"/>
    <p:sldId xmlns:r="http://schemas.openxmlformats.org/officeDocument/2006/relationships" id="262" r:id="Ra6ea75536bc9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1c7edcd8e4bc3" /><Relationship Type="http://schemas.openxmlformats.org/officeDocument/2006/relationships/slide" Target="/ppt/slides/slide1.xml" Id="R290be8c8e2814f68" /><Relationship Type="http://schemas.openxmlformats.org/officeDocument/2006/relationships/slide" Target="/ppt/slides/slide2.xml" Id="R186a6e766b4a493e" /><Relationship Type="http://schemas.openxmlformats.org/officeDocument/2006/relationships/slide" Target="/ppt/slides/slide3.xml" Id="Rb04e3949f4da4284" /><Relationship Type="http://schemas.openxmlformats.org/officeDocument/2006/relationships/slide" Target="/ppt/slides/slide4.xml" Id="Ra507a8dcd4304046" /><Relationship Type="http://schemas.openxmlformats.org/officeDocument/2006/relationships/slide" Target="/ppt/slides/slide5.xml" Id="R1e3a8f864c3248bc" /><Relationship Type="http://schemas.openxmlformats.org/officeDocument/2006/relationships/slide" Target="/ppt/slides/slide6.xml" Id="R041542050f9c446e" /><Relationship Type="http://schemas.openxmlformats.org/officeDocument/2006/relationships/slide" Target="/ppt/slides/slide7.xml" Id="Ra6ea75536bc9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4b494b223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b5f4649564951" /><Relationship Type="http://schemas.openxmlformats.org/officeDocument/2006/relationships/theme" Target="/ppt/slideMasters/theme/theme1.xml" Id="Rfbbcca2e5346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b5f464956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057db7a2a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4f0ead853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c340d604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d3f7f562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9acc7f64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1a8efd918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b1c54798b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