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e833896dc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48718021447c2"/>
  </p:sldMasterIdLst>
  <p:sldIdLst>
    <p:sldId xmlns:r="http://schemas.openxmlformats.org/officeDocument/2006/relationships" id="256" r:id="Rcd1610c1a0674c1c"/>
    <p:sldId xmlns:r="http://schemas.openxmlformats.org/officeDocument/2006/relationships" id="257" r:id="R04497514d7b34495"/>
    <p:sldId xmlns:r="http://schemas.openxmlformats.org/officeDocument/2006/relationships" id="258" r:id="R54a6edee2d334997"/>
    <p:sldId xmlns:r="http://schemas.openxmlformats.org/officeDocument/2006/relationships" id="259" r:id="Rf1351c70c4a94479"/>
    <p:sldId xmlns:r="http://schemas.openxmlformats.org/officeDocument/2006/relationships" id="260" r:id="R310c6beb8c0743e8"/>
    <p:sldId xmlns:r="http://schemas.openxmlformats.org/officeDocument/2006/relationships" id="261" r:id="R582659f752c94c73"/>
    <p:sldId xmlns:r="http://schemas.openxmlformats.org/officeDocument/2006/relationships" id="262" r:id="Rc4703f0c901d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48718021447c2" /><Relationship Type="http://schemas.openxmlformats.org/officeDocument/2006/relationships/slide" Target="/ppt/slides/slide1.xml" Id="Rcd1610c1a0674c1c" /><Relationship Type="http://schemas.openxmlformats.org/officeDocument/2006/relationships/slide" Target="/ppt/slides/slide2.xml" Id="R04497514d7b34495" /><Relationship Type="http://schemas.openxmlformats.org/officeDocument/2006/relationships/slide" Target="/ppt/slides/slide3.xml" Id="R54a6edee2d334997" /><Relationship Type="http://schemas.openxmlformats.org/officeDocument/2006/relationships/slide" Target="/ppt/slides/slide4.xml" Id="Rf1351c70c4a94479" /><Relationship Type="http://schemas.openxmlformats.org/officeDocument/2006/relationships/slide" Target="/ppt/slides/slide5.xml" Id="R310c6beb8c0743e8" /><Relationship Type="http://schemas.openxmlformats.org/officeDocument/2006/relationships/slide" Target="/ppt/slides/slide6.xml" Id="R582659f752c94c73" /><Relationship Type="http://schemas.openxmlformats.org/officeDocument/2006/relationships/slide" Target="/ppt/slides/slide7.xml" Id="Rc4703f0c901d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fd18fc937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c2358a68146d1" /><Relationship Type="http://schemas.openxmlformats.org/officeDocument/2006/relationships/theme" Target="/ppt/slideMasters/theme/theme1.xml" Id="R128c24f036da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c2358a681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e4c5da19a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4dc04b422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420faa9be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3dddf5b55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a0acfd15f40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42a6ad4b7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bb88fd88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9 562 937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186 290 554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187 022 360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367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