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7cd9a2bda844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de3a08352e4105"/>
  </p:sldMasterIdLst>
  <p:sldIdLst>
    <p:sldId xmlns:r="http://schemas.openxmlformats.org/officeDocument/2006/relationships" id="256" r:id="R749821fc21f34cd9"/>
    <p:sldId xmlns:r="http://schemas.openxmlformats.org/officeDocument/2006/relationships" id="257" r:id="Rd83c32e450fe40ef"/>
    <p:sldId xmlns:r="http://schemas.openxmlformats.org/officeDocument/2006/relationships" id="258" r:id="R1f0c058d03034e31"/>
    <p:sldId xmlns:r="http://schemas.openxmlformats.org/officeDocument/2006/relationships" id="259" r:id="Raf31a4fbc7bf4dff"/>
    <p:sldId xmlns:r="http://schemas.openxmlformats.org/officeDocument/2006/relationships" id="260" r:id="R389f7e17a6194093"/>
    <p:sldId xmlns:r="http://schemas.openxmlformats.org/officeDocument/2006/relationships" id="261" r:id="R28320334c18d45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de3a08352e4105" /><Relationship Type="http://schemas.openxmlformats.org/officeDocument/2006/relationships/slide" Target="/ppt/slides/slide1.xml" Id="R749821fc21f34cd9" /><Relationship Type="http://schemas.openxmlformats.org/officeDocument/2006/relationships/slide" Target="/ppt/slides/slide2.xml" Id="Rd83c32e450fe40ef" /><Relationship Type="http://schemas.openxmlformats.org/officeDocument/2006/relationships/slide" Target="/ppt/slides/slide3.xml" Id="R1f0c058d03034e31" /><Relationship Type="http://schemas.openxmlformats.org/officeDocument/2006/relationships/slide" Target="/ppt/slides/slide4.xml" Id="Raf31a4fbc7bf4dff" /><Relationship Type="http://schemas.openxmlformats.org/officeDocument/2006/relationships/slide" Target="/ppt/slides/slide5.xml" Id="R389f7e17a6194093" /><Relationship Type="http://schemas.openxmlformats.org/officeDocument/2006/relationships/slide" Target="/ppt/slides/slide6.xml" Id="R28320334c18d45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8772d034244b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9678dc89f4f63" /><Relationship Type="http://schemas.openxmlformats.org/officeDocument/2006/relationships/theme" Target="/ppt/slideMasters/theme/theme1.xml" Id="R7cb28926aa8d42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c9678dc89f4f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5774b03e94e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d4aafe9824e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1986b7ba74a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a1c3d788140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0608563cd42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8fe0b607644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BEKA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Trosterudveien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24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989 075 853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BEKA HOLDING AS</a:t>
            </a:r>
          </a:p>
        </p:txBody>
      </p:sp>
    </p:spTree>
  </p:cSld>
  <p:clrMapOvr>
    <a:masterClrMapping xmlns:a="http://schemas.openxmlformats.org/drawingml/2006/main"/>
  </p:clrMapOvr>
</p:sld>
</file>