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2ad45a4f6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0d70784f74b60"/>
  </p:sldMasterIdLst>
  <p:sldIdLst>
    <p:sldId xmlns:r="http://schemas.openxmlformats.org/officeDocument/2006/relationships" id="256" r:id="Rf380b0b7fe2742a5"/>
    <p:sldId xmlns:r="http://schemas.openxmlformats.org/officeDocument/2006/relationships" id="257" r:id="Rec01bfa8bad74698"/>
    <p:sldId xmlns:r="http://schemas.openxmlformats.org/officeDocument/2006/relationships" id="258" r:id="Ra5cf7754a3b44eac"/>
    <p:sldId xmlns:r="http://schemas.openxmlformats.org/officeDocument/2006/relationships" id="259" r:id="R94ab0fb50d764492"/>
    <p:sldId xmlns:r="http://schemas.openxmlformats.org/officeDocument/2006/relationships" id="260" r:id="Rec37880f1a2d486c"/>
    <p:sldId xmlns:r="http://schemas.openxmlformats.org/officeDocument/2006/relationships" id="261" r:id="R92d1132f323c4bb3"/>
    <p:sldId xmlns:r="http://schemas.openxmlformats.org/officeDocument/2006/relationships" id="262" r:id="Rc875ccbeb332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d70784f74b60" /><Relationship Type="http://schemas.openxmlformats.org/officeDocument/2006/relationships/slide" Target="/ppt/slides/slide1.xml" Id="Rf380b0b7fe2742a5" /><Relationship Type="http://schemas.openxmlformats.org/officeDocument/2006/relationships/slide" Target="/ppt/slides/slide2.xml" Id="Rec01bfa8bad74698" /><Relationship Type="http://schemas.openxmlformats.org/officeDocument/2006/relationships/slide" Target="/ppt/slides/slide3.xml" Id="Ra5cf7754a3b44eac" /><Relationship Type="http://schemas.openxmlformats.org/officeDocument/2006/relationships/slide" Target="/ppt/slides/slide4.xml" Id="R94ab0fb50d764492" /><Relationship Type="http://schemas.openxmlformats.org/officeDocument/2006/relationships/slide" Target="/ppt/slides/slide5.xml" Id="Rec37880f1a2d486c" /><Relationship Type="http://schemas.openxmlformats.org/officeDocument/2006/relationships/slide" Target="/ppt/slides/slide6.xml" Id="R92d1132f323c4bb3" /><Relationship Type="http://schemas.openxmlformats.org/officeDocument/2006/relationships/slide" Target="/ppt/slides/slide7.xml" Id="Rc875ccbeb332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e0ec23908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f94047e14a1f" /><Relationship Type="http://schemas.openxmlformats.org/officeDocument/2006/relationships/theme" Target="/ppt/slideMasters/theme/theme1.xml" Id="R93e026f71d2d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4f94047e1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4fc72146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0a78159ef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463b29556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9b7c0425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8a09fcc5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ea796fac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c94d2a725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47 013 528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BERIT M. DALMAN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MATHIESEN KARIN BIRGITTA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