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95a3a5fca440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7b55369d414e68"/>
  </p:sldMasterIdLst>
  <p:sldIdLst>
    <p:sldId xmlns:r="http://schemas.openxmlformats.org/officeDocument/2006/relationships" id="256" r:id="R7dcda731461e4779"/>
    <p:sldId xmlns:r="http://schemas.openxmlformats.org/officeDocument/2006/relationships" id="257" r:id="R437b0e9995d64bf6"/>
    <p:sldId xmlns:r="http://schemas.openxmlformats.org/officeDocument/2006/relationships" id="258" r:id="Rd3f878b5d3bf4ffd"/>
    <p:sldId xmlns:r="http://schemas.openxmlformats.org/officeDocument/2006/relationships" id="259" r:id="Rad39f6ab473d46fe"/>
    <p:sldId xmlns:r="http://schemas.openxmlformats.org/officeDocument/2006/relationships" id="260" r:id="R8603da6afe034bec"/>
    <p:sldId xmlns:r="http://schemas.openxmlformats.org/officeDocument/2006/relationships" id="261" r:id="R5e03c5a42e73451c"/>
    <p:sldId xmlns:r="http://schemas.openxmlformats.org/officeDocument/2006/relationships" id="262" r:id="Rafe71c0eabca4d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7b55369d414e68" /><Relationship Type="http://schemas.openxmlformats.org/officeDocument/2006/relationships/slide" Target="/ppt/slides/slide1.xml" Id="R7dcda731461e4779" /><Relationship Type="http://schemas.openxmlformats.org/officeDocument/2006/relationships/slide" Target="/ppt/slides/slide2.xml" Id="R437b0e9995d64bf6" /><Relationship Type="http://schemas.openxmlformats.org/officeDocument/2006/relationships/slide" Target="/ppt/slides/slide3.xml" Id="Rd3f878b5d3bf4ffd" /><Relationship Type="http://schemas.openxmlformats.org/officeDocument/2006/relationships/slide" Target="/ppt/slides/slide4.xml" Id="Rad39f6ab473d46fe" /><Relationship Type="http://schemas.openxmlformats.org/officeDocument/2006/relationships/slide" Target="/ppt/slides/slide5.xml" Id="R8603da6afe034bec" /><Relationship Type="http://schemas.openxmlformats.org/officeDocument/2006/relationships/slide" Target="/ppt/slides/slide6.xml" Id="R5e03c5a42e73451c" /><Relationship Type="http://schemas.openxmlformats.org/officeDocument/2006/relationships/slide" Target="/ppt/slides/slide7.xml" Id="Rafe71c0eabca4d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82f677536047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0c6c669394117" /><Relationship Type="http://schemas.openxmlformats.org/officeDocument/2006/relationships/theme" Target="/ppt/slideMasters/theme/theme1.xml" Id="Rc3503d64746841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b0c6c6693941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e39757e0544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17e20e03641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f7d87d87e4b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fed1f5ffe4a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d8e5e862145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2592f9b8544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b39c1b58a46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SANDKJERNAN UTBYGGING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SANDKJERNAN UTBYGGING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SANDKJERNAN UTBYGGING AS ble etablert [år] og holder til i Glåmos.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SANDKJERNAN UTBYGGING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SANDKJERNAN UTBYGGING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SANDKJERNAN UTBYGGING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665 108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12 245 134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12 303 180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SANDKJERNAN UTBYGGING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SANDKJERNAN KJELL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SANDKJERNAN UTBYGGING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Vintervollveien 333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7372 Glåmos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989 076 981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SANDKJERNAN UTBYGGING AS</a:t>
            </a:r>
          </a:p>
        </p:txBody>
      </p:sp>
    </p:spTree>
  </p:cSld>
  <p:clrMapOvr>
    <a:masterClrMapping xmlns:a="http://schemas.openxmlformats.org/drawingml/2006/main"/>
  </p:clrMapOvr>
</p:sld>
</file>