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896542812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f140fd89a4154"/>
  </p:sldMasterIdLst>
  <p:sldIdLst>
    <p:sldId xmlns:r="http://schemas.openxmlformats.org/officeDocument/2006/relationships" id="256" r:id="Rec8ece577d444a48"/>
    <p:sldId xmlns:r="http://schemas.openxmlformats.org/officeDocument/2006/relationships" id="257" r:id="Rfe67728ef9c242a4"/>
    <p:sldId xmlns:r="http://schemas.openxmlformats.org/officeDocument/2006/relationships" id="258" r:id="R3246966223bd4ae8"/>
    <p:sldId xmlns:r="http://schemas.openxmlformats.org/officeDocument/2006/relationships" id="259" r:id="R09f14ae8c6ed422a"/>
    <p:sldId xmlns:r="http://schemas.openxmlformats.org/officeDocument/2006/relationships" id="260" r:id="R286b41ee571f4d53"/>
    <p:sldId xmlns:r="http://schemas.openxmlformats.org/officeDocument/2006/relationships" id="261" r:id="Rc0914b14011d47ea"/>
    <p:sldId xmlns:r="http://schemas.openxmlformats.org/officeDocument/2006/relationships" id="262" r:id="R518606de9ea8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140fd89a4154" /><Relationship Type="http://schemas.openxmlformats.org/officeDocument/2006/relationships/slide" Target="/ppt/slides/slide1.xml" Id="Rec8ece577d444a48" /><Relationship Type="http://schemas.openxmlformats.org/officeDocument/2006/relationships/slide" Target="/ppt/slides/slide2.xml" Id="Rfe67728ef9c242a4" /><Relationship Type="http://schemas.openxmlformats.org/officeDocument/2006/relationships/slide" Target="/ppt/slides/slide3.xml" Id="R3246966223bd4ae8" /><Relationship Type="http://schemas.openxmlformats.org/officeDocument/2006/relationships/slide" Target="/ppt/slides/slide4.xml" Id="R09f14ae8c6ed422a" /><Relationship Type="http://schemas.openxmlformats.org/officeDocument/2006/relationships/slide" Target="/ppt/slides/slide5.xml" Id="R286b41ee571f4d53" /><Relationship Type="http://schemas.openxmlformats.org/officeDocument/2006/relationships/slide" Target="/ppt/slides/slide6.xml" Id="Rc0914b14011d47ea" /><Relationship Type="http://schemas.openxmlformats.org/officeDocument/2006/relationships/slide" Target="/ppt/slides/slide7.xml" Id="R518606de9ea8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eeef7b689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40da95d24153" /><Relationship Type="http://schemas.openxmlformats.org/officeDocument/2006/relationships/theme" Target="/ppt/slideMasters/theme/theme1.xml" Id="R0615be3fa350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840da95d2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f724b7d0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a98c45f7a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e6400f59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c1d890fd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73086b7e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d4592a5e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76823495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