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bf7fbb2e8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fe6cc96504c8a"/>
  </p:sldMasterIdLst>
  <p:sldIdLst>
    <p:sldId xmlns:r="http://schemas.openxmlformats.org/officeDocument/2006/relationships" id="256" r:id="R49b99281d02940a8"/>
    <p:sldId xmlns:r="http://schemas.openxmlformats.org/officeDocument/2006/relationships" id="257" r:id="Rf7a90b9c26f4420e"/>
    <p:sldId xmlns:r="http://schemas.openxmlformats.org/officeDocument/2006/relationships" id="258" r:id="Rb24a13c0e9f54c2e"/>
    <p:sldId xmlns:r="http://schemas.openxmlformats.org/officeDocument/2006/relationships" id="259" r:id="Rbd12118a27c44f13"/>
    <p:sldId xmlns:r="http://schemas.openxmlformats.org/officeDocument/2006/relationships" id="260" r:id="R869b4915eec445fe"/>
    <p:sldId xmlns:r="http://schemas.openxmlformats.org/officeDocument/2006/relationships" id="261" r:id="Ra1bcca21af6d45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fe6cc96504c8a" /><Relationship Type="http://schemas.openxmlformats.org/officeDocument/2006/relationships/slide" Target="/ppt/slides/slide1.xml" Id="R49b99281d02940a8" /><Relationship Type="http://schemas.openxmlformats.org/officeDocument/2006/relationships/slide" Target="/ppt/slides/slide2.xml" Id="Rf7a90b9c26f4420e" /><Relationship Type="http://schemas.openxmlformats.org/officeDocument/2006/relationships/slide" Target="/ppt/slides/slide3.xml" Id="Rb24a13c0e9f54c2e" /><Relationship Type="http://schemas.openxmlformats.org/officeDocument/2006/relationships/slide" Target="/ppt/slides/slide4.xml" Id="Rbd12118a27c44f13" /><Relationship Type="http://schemas.openxmlformats.org/officeDocument/2006/relationships/slide" Target="/ppt/slides/slide5.xml" Id="R869b4915eec445fe" /><Relationship Type="http://schemas.openxmlformats.org/officeDocument/2006/relationships/slide" Target="/ppt/slides/slide6.xml" Id="Ra1bcca21af6d45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a9abc9cf446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c5e6881744300" /><Relationship Type="http://schemas.openxmlformats.org/officeDocument/2006/relationships/theme" Target="/ppt/slideMasters/theme/theme1.xml" Id="R800d716c725c4f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c5e688174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cf83cf566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39153cd14c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f26ef0cb441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8df16041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915d15c9040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21986073043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