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673054d66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46812775f45fc"/>
  </p:sldMasterIdLst>
  <p:sldIdLst>
    <p:sldId xmlns:r="http://schemas.openxmlformats.org/officeDocument/2006/relationships" id="256" r:id="Rd339de05d1b84e4c"/>
    <p:sldId xmlns:r="http://schemas.openxmlformats.org/officeDocument/2006/relationships" id="257" r:id="Rfdf16f6408c0408f"/>
    <p:sldId xmlns:r="http://schemas.openxmlformats.org/officeDocument/2006/relationships" id="258" r:id="R2cb5e621cc4840db"/>
    <p:sldId xmlns:r="http://schemas.openxmlformats.org/officeDocument/2006/relationships" id="259" r:id="R71d12339da3a469f"/>
    <p:sldId xmlns:r="http://schemas.openxmlformats.org/officeDocument/2006/relationships" id="260" r:id="Rd8dfa4477fdb44dc"/>
    <p:sldId xmlns:r="http://schemas.openxmlformats.org/officeDocument/2006/relationships" id="261" r:id="R36b0d97a68d0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46812775f45fc" /><Relationship Type="http://schemas.openxmlformats.org/officeDocument/2006/relationships/slide" Target="/ppt/slides/slide1.xml" Id="Rd339de05d1b84e4c" /><Relationship Type="http://schemas.openxmlformats.org/officeDocument/2006/relationships/slide" Target="/ppt/slides/slide2.xml" Id="Rfdf16f6408c0408f" /><Relationship Type="http://schemas.openxmlformats.org/officeDocument/2006/relationships/slide" Target="/ppt/slides/slide3.xml" Id="R2cb5e621cc4840db" /><Relationship Type="http://schemas.openxmlformats.org/officeDocument/2006/relationships/slide" Target="/ppt/slides/slide4.xml" Id="R71d12339da3a469f" /><Relationship Type="http://schemas.openxmlformats.org/officeDocument/2006/relationships/slide" Target="/ppt/slides/slide5.xml" Id="Rd8dfa4477fdb44dc" /><Relationship Type="http://schemas.openxmlformats.org/officeDocument/2006/relationships/slide" Target="/ppt/slides/slide6.xml" Id="R36b0d97a68d0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6dc3487ea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20409f2ea4e41" /><Relationship Type="http://schemas.openxmlformats.org/officeDocument/2006/relationships/theme" Target="/ppt/slideMasters/theme/theme1.xml" Id="R444f4a0e0226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20409f2ea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c4120f7f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a58cf9b2c4c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7d38ef782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b7500012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c2003624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04ecb479c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