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1ab9d564d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f67703a87498f"/>
  </p:sldMasterIdLst>
  <p:sldIdLst>
    <p:sldId xmlns:r="http://schemas.openxmlformats.org/officeDocument/2006/relationships" id="256" r:id="Raf6fa38c74fd4c5b"/>
    <p:sldId xmlns:r="http://schemas.openxmlformats.org/officeDocument/2006/relationships" id="257" r:id="R88b4be627bc3459f"/>
    <p:sldId xmlns:r="http://schemas.openxmlformats.org/officeDocument/2006/relationships" id="258" r:id="R04a4c8d36ad44569"/>
    <p:sldId xmlns:r="http://schemas.openxmlformats.org/officeDocument/2006/relationships" id="259" r:id="Rb5ebab8c248c42a6"/>
    <p:sldId xmlns:r="http://schemas.openxmlformats.org/officeDocument/2006/relationships" id="260" r:id="R82e0b390ce1f42af"/>
    <p:sldId xmlns:r="http://schemas.openxmlformats.org/officeDocument/2006/relationships" id="261" r:id="R83aabfc59ef5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f67703a87498f" /><Relationship Type="http://schemas.openxmlformats.org/officeDocument/2006/relationships/slide" Target="/ppt/slides/slide1.xml" Id="Raf6fa38c74fd4c5b" /><Relationship Type="http://schemas.openxmlformats.org/officeDocument/2006/relationships/slide" Target="/ppt/slides/slide2.xml" Id="R88b4be627bc3459f" /><Relationship Type="http://schemas.openxmlformats.org/officeDocument/2006/relationships/slide" Target="/ppt/slides/slide3.xml" Id="R04a4c8d36ad44569" /><Relationship Type="http://schemas.openxmlformats.org/officeDocument/2006/relationships/slide" Target="/ppt/slides/slide4.xml" Id="Rb5ebab8c248c42a6" /><Relationship Type="http://schemas.openxmlformats.org/officeDocument/2006/relationships/slide" Target="/ppt/slides/slide5.xml" Id="R82e0b390ce1f42af" /><Relationship Type="http://schemas.openxmlformats.org/officeDocument/2006/relationships/slide" Target="/ppt/slides/slide6.xml" Id="R83aabfc59ef5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08cb1cba5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22e52a7e433c" /><Relationship Type="http://schemas.openxmlformats.org/officeDocument/2006/relationships/theme" Target="/ppt/slideMasters/theme/theme1.xml" Id="R68bd5ec9ddc1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022e52a7e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846f021e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06dda06c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5445f6c9a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0815c318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b559e953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6802ded9c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