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c2c608e18d44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d147a6472747a5"/>
  </p:sldMasterIdLst>
  <p:sldIdLst>
    <p:sldId xmlns:r="http://schemas.openxmlformats.org/officeDocument/2006/relationships" id="256" r:id="Re43da102d84b4e40"/>
    <p:sldId xmlns:r="http://schemas.openxmlformats.org/officeDocument/2006/relationships" id="257" r:id="Rcf34344a8688415b"/>
    <p:sldId xmlns:r="http://schemas.openxmlformats.org/officeDocument/2006/relationships" id="258" r:id="R6771d28c69a842ac"/>
    <p:sldId xmlns:r="http://schemas.openxmlformats.org/officeDocument/2006/relationships" id="259" r:id="R7d4369af4fdb4b73"/>
    <p:sldId xmlns:r="http://schemas.openxmlformats.org/officeDocument/2006/relationships" id="260" r:id="Rd169eafc85d44e54"/>
    <p:sldId xmlns:r="http://schemas.openxmlformats.org/officeDocument/2006/relationships" id="261" r:id="R1fbe79e0bd894acb"/>
    <p:sldId xmlns:r="http://schemas.openxmlformats.org/officeDocument/2006/relationships" id="262" r:id="R0211147e815445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d147a6472747a5" /><Relationship Type="http://schemas.openxmlformats.org/officeDocument/2006/relationships/slide" Target="/ppt/slides/slide1.xml" Id="Re43da102d84b4e40" /><Relationship Type="http://schemas.openxmlformats.org/officeDocument/2006/relationships/slide" Target="/ppt/slides/slide2.xml" Id="Rcf34344a8688415b" /><Relationship Type="http://schemas.openxmlformats.org/officeDocument/2006/relationships/slide" Target="/ppt/slides/slide3.xml" Id="R6771d28c69a842ac" /><Relationship Type="http://schemas.openxmlformats.org/officeDocument/2006/relationships/slide" Target="/ppt/slides/slide4.xml" Id="R7d4369af4fdb4b73" /><Relationship Type="http://schemas.openxmlformats.org/officeDocument/2006/relationships/slide" Target="/ppt/slides/slide5.xml" Id="Rd169eafc85d44e54" /><Relationship Type="http://schemas.openxmlformats.org/officeDocument/2006/relationships/slide" Target="/ppt/slides/slide6.xml" Id="R1fbe79e0bd894acb" /><Relationship Type="http://schemas.openxmlformats.org/officeDocument/2006/relationships/slide" Target="/ppt/slides/slide7.xml" Id="R0211147e815445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b7534e51024b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3b7e927fc4b83" /><Relationship Type="http://schemas.openxmlformats.org/officeDocument/2006/relationships/theme" Target="/ppt/slideMasters/theme/theme1.xml" Id="Rc54507cd05854a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73b7e927fc4b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349f54a6946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f1bcb4e5245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194fcb97445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006cbca3a46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d149dc2da48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ca79c8fd741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3c7d79d534f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SÆTRE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3 915 888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22 997 765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22 998 859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 TORBJØRG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FLATEKVAL KAROLINE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SWOOP GROUP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 ANDREAS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martin@swoopconsulting.no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989 078 321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