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b179926de47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a25a0482ba4640"/>
  </p:sldMasterIdLst>
  <p:sldIdLst>
    <p:sldId xmlns:r="http://schemas.openxmlformats.org/officeDocument/2006/relationships" id="256" r:id="Rfe3a29abc30d4a79"/>
    <p:sldId xmlns:r="http://schemas.openxmlformats.org/officeDocument/2006/relationships" id="257" r:id="R0192c35a219b4a68"/>
    <p:sldId xmlns:r="http://schemas.openxmlformats.org/officeDocument/2006/relationships" id="258" r:id="R432c099255704631"/>
    <p:sldId xmlns:r="http://schemas.openxmlformats.org/officeDocument/2006/relationships" id="259" r:id="R684dbe5f75a24772"/>
    <p:sldId xmlns:r="http://schemas.openxmlformats.org/officeDocument/2006/relationships" id="260" r:id="R46b9b874c8b444e8"/>
    <p:sldId xmlns:r="http://schemas.openxmlformats.org/officeDocument/2006/relationships" id="261" r:id="Rbdb3482da60c400a"/>
    <p:sldId xmlns:r="http://schemas.openxmlformats.org/officeDocument/2006/relationships" id="262" r:id="R8103267584e24c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25a0482ba4640" /><Relationship Type="http://schemas.openxmlformats.org/officeDocument/2006/relationships/slide" Target="/ppt/slides/slide1.xml" Id="Rfe3a29abc30d4a79" /><Relationship Type="http://schemas.openxmlformats.org/officeDocument/2006/relationships/slide" Target="/ppt/slides/slide2.xml" Id="R0192c35a219b4a68" /><Relationship Type="http://schemas.openxmlformats.org/officeDocument/2006/relationships/slide" Target="/ppt/slides/slide3.xml" Id="R432c099255704631" /><Relationship Type="http://schemas.openxmlformats.org/officeDocument/2006/relationships/slide" Target="/ppt/slides/slide4.xml" Id="R684dbe5f75a24772" /><Relationship Type="http://schemas.openxmlformats.org/officeDocument/2006/relationships/slide" Target="/ppt/slides/slide5.xml" Id="R46b9b874c8b444e8" /><Relationship Type="http://schemas.openxmlformats.org/officeDocument/2006/relationships/slide" Target="/ppt/slides/slide6.xml" Id="Rbdb3482da60c400a" /><Relationship Type="http://schemas.openxmlformats.org/officeDocument/2006/relationships/slide" Target="/ppt/slides/slide7.xml" Id="R8103267584e24c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f9a9eb3bd4b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10b7f10a84e22" /><Relationship Type="http://schemas.openxmlformats.org/officeDocument/2006/relationships/theme" Target="/ppt/slideMasters/theme/theme1.xml" Id="R0eb29f9960bd41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10b7f10a84e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2260759cd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891606d2b4b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624105b2746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85d8472b948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8d1d0db5e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8074da50a45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5abfddce14a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LIMATHO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7 920 409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10 683 266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TONJE KLEMP SKJÆRMOEN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Skjærmoen, Elvetangen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