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8b81a7165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ed7eb902bb44c8"/>
  </p:sldMasterIdLst>
  <p:sldIdLst>
    <p:sldId xmlns:r="http://schemas.openxmlformats.org/officeDocument/2006/relationships" id="256" r:id="Rf54dc88570624713"/>
    <p:sldId xmlns:r="http://schemas.openxmlformats.org/officeDocument/2006/relationships" id="257" r:id="R3c53c6d8fbc941cb"/>
    <p:sldId xmlns:r="http://schemas.openxmlformats.org/officeDocument/2006/relationships" id="258" r:id="R30da24b9284b4127"/>
    <p:sldId xmlns:r="http://schemas.openxmlformats.org/officeDocument/2006/relationships" id="259" r:id="R99e665ad6ecb45f6"/>
    <p:sldId xmlns:r="http://schemas.openxmlformats.org/officeDocument/2006/relationships" id="260" r:id="R19cde1b2717c474d"/>
    <p:sldId xmlns:r="http://schemas.openxmlformats.org/officeDocument/2006/relationships" id="261" r:id="Ra547d271160c4c40"/>
    <p:sldId xmlns:r="http://schemas.openxmlformats.org/officeDocument/2006/relationships" id="262" r:id="R9b81170fb22b42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ed7eb902bb44c8" /><Relationship Type="http://schemas.openxmlformats.org/officeDocument/2006/relationships/slide" Target="/ppt/slides/slide1.xml" Id="Rf54dc88570624713" /><Relationship Type="http://schemas.openxmlformats.org/officeDocument/2006/relationships/slide" Target="/ppt/slides/slide2.xml" Id="R3c53c6d8fbc941cb" /><Relationship Type="http://schemas.openxmlformats.org/officeDocument/2006/relationships/slide" Target="/ppt/slides/slide3.xml" Id="R30da24b9284b4127" /><Relationship Type="http://schemas.openxmlformats.org/officeDocument/2006/relationships/slide" Target="/ppt/slides/slide4.xml" Id="R99e665ad6ecb45f6" /><Relationship Type="http://schemas.openxmlformats.org/officeDocument/2006/relationships/slide" Target="/ppt/slides/slide5.xml" Id="R19cde1b2717c474d" /><Relationship Type="http://schemas.openxmlformats.org/officeDocument/2006/relationships/slide" Target="/ppt/slides/slide6.xml" Id="Ra547d271160c4c40" /><Relationship Type="http://schemas.openxmlformats.org/officeDocument/2006/relationships/slide" Target="/ppt/slides/slide7.xml" Id="R9b81170fb22b42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8953e6b78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c52ce0c084a5e" /><Relationship Type="http://schemas.openxmlformats.org/officeDocument/2006/relationships/theme" Target="/ppt/slideMasters/theme/theme1.xml" Id="Rbbd58be3a8ac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c52ce0c08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1beed6e6843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04d2ae5eb45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7f8e23a64e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f5829febcc46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a58321c3d4e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e60ffd157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13dc9d7c1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PRLM-INVEST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PRLM-INVEST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1 143 352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21 941 244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23 747 547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LILLBE INVEST AS  –  44,7 %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ROALKVAM INVEST AS  –  44,6 %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RANDI ROALKVAM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MARTIN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LILL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Randi Roalkvam Berge, Bjoavegen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989 079 611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PRLM-INVEST AS</a:t>
            </a:r>
          </a:p>
        </p:txBody>
      </p:sp>
    </p:spTree>
  </p:cSld>
  <p:clrMapOvr>
    <a:masterClrMapping xmlns:a="http://schemas.openxmlformats.org/drawingml/2006/main"/>
  </p:clrMapOvr>
</p:sld>
</file>