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8b37a434a74c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83a7d2b5404706"/>
  </p:sldMasterIdLst>
  <p:sldIdLst>
    <p:sldId xmlns:r="http://schemas.openxmlformats.org/officeDocument/2006/relationships" id="256" r:id="R65fcb1a8e0934d94"/>
    <p:sldId xmlns:r="http://schemas.openxmlformats.org/officeDocument/2006/relationships" id="257" r:id="R8862a38affb54102"/>
    <p:sldId xmlns:r="http://schemas.openxmlformats.org/officeDocument/2006/relationships" id="258" r:id="Re96c94ad113a47da"/>
    <p:sldId xmlns:r="http://schemas.openxmlformats.org/officeDocument/2006/relationships" id="259" r:id="R45863465614a456d"/>
    <p:sldId xmlns:r="http://schemas.openxmlformats.org/officeDocument/2006/relationships" id="260" r:id="Rb6ad7a31c62c4f44"/>
    <p:sldId xmlns:r="http://schemas.openxmlformats.org/officeDocument/2006/relationships" id="261" r:id="R1fc72e44b7e645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83a7d2b5404706" /><Relationship Type="http://schemas.openxmlformats.org/officeDocument/2006/relationships/slide" Target="/ppt/slides/slide1.xml" Id="R65fcb1a8e0934d94" /><Relationship Type="http://schemas.openxmlformats.org/officeDocument/2006/relationships/slide" Target="/ppt/slides/slide2.xml" Id="R8862a38affb54102" /><Relationship Type="http://schemas.openxmlformats.org/officeDocument/2006/relationships/slide" Target="/ppt/slides/slide3.xml" Id="Re96c94ad113a47da" /><Relationship Type="http://schemas.openxmlformats.org/officeDocument/2006/relationships/slide" Target="/ppt/slides/slide4.xml" Id="R45863465614a456d" /><Relationship Type="http://schemas.openxmlformats.org/officeDocument/2006/relationships/slide" Target="/ppt/slides/slide5.xml" Id="Rb6ad7a31c62c4f44" /><Relationship Type="http://schemas.openxmlformats.org/officeDocument/2006/relationships/slide" Target="/ppt/slides/slide6.xml" Id="R1fc72e44b7e645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ae425c88f441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0c1386e034705" /><Relationship Type="http://schemas.openxmlformats.org/officeDocument/2006/relationships/theme" Target="/ppt/slideMasters/theme/theme1.xml" Id="R271683dfd40c44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60c1386e0347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21e29e83f47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eedacb97043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48f7bb3854d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45f53677c4d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7ec8c3f724a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1a6df292b42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GALÅEN SAMDRIFT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SAMDRIFT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GALÅEN SAMDRIFT DA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SAMDRIFT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SAMDRIFT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SAMDRIFT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15 810 285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1 945 347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1 011 406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−183 274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16 359 361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SAMDRIFT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Galåen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989 079 662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SAMDRIFT DA</a:t>
            </a:r>
          </a:p>
        </p:txBody>
      </p:sp>
    </p:spTree>
  </p:cSld>
  <p:clrMapOvr>
    <a:masterClrMapping xmlns:a="http://schemas.openxmlformats.org/drawingml/2006/main"/>
  </p:clrMapOvr>
</p:sld>
</file>