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bcbf3e0ba24b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7aaf73812d4c69"/>
  </p:sldMasterIdLst>
  <p:sldIdLst>
    <p:sldId xmlns:r="http://schemas.openxmlformats.org/officeDocument/2006/relationships" id="256" r:id="Re96f068e9aa144f8"/>
    <p:sldId xmlns:r="http://schemas.openxmlformats.org/officeDocument/2006/relationships" id="257" r:id="R185b5d3f8a68479d"/>
    <p:sldId xmlns:r="http://schemas.openxmlformats.org/officeDocument/2006/relationships" id="258" r:id="R6e9e14fba6464bb4"/>
    <p:sldId xmlns:r="http://schemas.openxmlformats.org/officeDocument/2006/relationships" id="259" r:id="R13b55211caae44c0"/>
    <p:sldId xmlns:r="http://schemas.openxmlformats.org/officeDocument/2006/relationships" id="260" r:id="R765b1daddba74772"/>
    <p:sldId xmlns:r="http://schemas.openxmlformats.org/officeDocument/2006/relationships" id="261" r:id="R9b10cc9bbeaf4ace"/>
    <p:sldId xmlns:r="http://schemas.openxmlformats.org/officeDocument/2006/relationships" id="262" r:id="Re5921f84a3774c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aaf73812d4c69" /><Relationship Type="http://schemas.openxmlformats.org/officeDocument/2006/relationships/slide" Target="/ppt/slides/slide1.xml" Id="Re96f068e9aa144f8" /><Relationship Type="http://schemas.openxmlformats.org/officeDocument/2006/relationships/slide" Target="/ppt/slides/slide2.xml" Id="R185b5d3f8a68479d" /><Relationship Type="http://schemas.openxmlformats.org/officeDocument/2006/relationships/slide" Target="/ppt/slides/slide3.xml" Id="R6e9e14fba6464bb4" /><Relationship Type="http://schemas.openxmlformats.org/officeDocument/2006/relationships/slide" Target="/ppt/slides/slide4.xml" Id="R13b55211caae44c0" /><Relationship Type="http://schemas.openxmlformats.org/officeDocument/2006/relationships/slide" Target="/ppt/slides/slide5.xml" Id="R765b1daddba74772" /><Relationship Type="http://schemas.openxmlformats.org/officeDocument/2006/relationships/slide" Target="/ppt/slides/slide6.xml" Id="R9b10cc9bbeaf4ace" /><Relationship Type="http://schemas.openxmlformats.org/officeDocument/2006/relationships/slide" Target="/ppt/slides/slide7.xml" Id="Re5921f84a3774c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9e17bddd1546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e8737111974c22" /><Relationship Type="http://schemas.openxmlformats.org/officeDocument/2006/relationships/theme" Target="/ppt/slideMasters/theme/theme1.xml" Id="Rfaa9b99201b346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e8737111974c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4e746bb1d46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09d9ef04140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fec8bb3e048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b0f87fcd54c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bb33a355d45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ed8f3f7024a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40daef01b4c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 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−1 337 289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−1 374 913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7 146 783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7 152 241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FOLKESTAD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Øvreveg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3801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989 080 806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FOLKESTAD HOLDING AS</a:t>
            </a:r>
          </a:p>
        </p:txBody>
      </p:sp>
    </p:spTree>
  </p:cSld>
  <p:clrMapOvr>
    <a:masterClrMapping xmlns:a="http://schemas.openxmlformats.org/drawingml/2006/main"/>
  </p:clrMapOvr>
</p:sld>
</file>