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8128935e9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9095f8dca4e04"/>
  </p:sldMasterIdLst>
  <p:sldIdLst>
    <p:sldId xmlns:r="http://schemas.openxmlformats.org/officeDocument/2006/relationships" id="256" r:id="Ra99872fa6be4451e"/>
    <p:sldId xmlns:r="http://schemas.openxmlformats.org/officeDocument/2006/relationships" id="257" r:id="R2a2ba809ec394794"/>
    <p:sldId xmlns:r="http://schemas.openxmlformats.org/officeDocument/2006/relationships" id="258" r:id="Rd415968d2af84ea5"/>
    <p:sldId xmlns:r="http://schemas.openxmlformats.org/officeDocument/2006/relationships" id="259" r:id="R0960fd8688a64edb"/>
    <p:sldId xmlns:r="http://schemas.openxmlformats.org/officeDocument/2006/relationships" id="260" r:id="Rfac6e6eef8b9467c"/>
    <p:sldId xmlns:r="http://schemas.openxmlformats.org/officeDocument/2006/relationships" id="261" r:id="R118ffc90d51144ca"/>
    <p:sldId xmlns:r="http://schemas.openxmlformats.org/officeDocument/2006/relationships" id="262" r:id="R8d107b320e55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9095f8dca4e04" /><Relationship Type="http://schemas.openxmlformats.org/officeDocument/2006/relationships/slide" Target="/ppt/slides/slide1.xml" Id="Ra99872fa6be4451e" /><Relationship Type="http://schemas.openxmlformats.org/officeDocument/2006/relationships/slide" Target="/ppt/slides/slide2.xml" Id="R2a2ba809ec394794" /><Relationship Type="http://schemas.openxmlformats.org/officeDocument/2006/relationships/slide" Target="/ppt/slides/slide3.xml" Id="Rd415968d2af84ea5" /><Relationship Type="http://schemas.openxmlformats.org/officeDocument/2006/relationships/slide" Target="/ppt/slides/slide4.xml" Id="R0960fd8688a64edb" /><Relationship Type="http://schemas.openxmlformats.org/officeDocument/2006/relationships/slide" Target="/ppt/slides/slide5.xml" Id="Rfac6e6eef8b9467c" /><Relationship Type="http://schemas.openxmlformats.org/officeDocument/2006/relationships/slide" Target="/ppt/slides/slide6.xml" Id="R118ffc90d51144ca" /><Relationship Type="http://schemas.openxmlformats.org/officeDocument/2006/relationships/slide" Target="/ppt/slides/slide7.xml" Id="R8d107b320e55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782f4daa2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fbac03114efd" /><Relationship Type="http://schemas.openxmlformats.org/officeDocument/2006/relationships/theme" Target="/ppt/slideMasters/theme/theme1.xml" Id="R3810719cda11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6fbac0311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ef288a49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fe335e3b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c5c1f86a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fef3f98a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28b838f43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a3103d2c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3c09a395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NORDMO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NORDMO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ANNE KAREN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KRISTIN MARIE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WARMING GRETE M NORDMO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Lodding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nordmo@lodding.no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