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ed8ec08ee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efe96296f42c8"/>
  </p:sldMasterIdLst>
  <p:sldIdLst>
    <p:sldId xmlns:r="http://schemas.openxmlformats.org/officeDocument/2006/relationships" id="256" r:id="R02e58a40fd614a7a"/>
    <p:sldId xmlns:r="http://schemas.openxmlformats.org/officeDocument/2006/relationships" id="257" r:id="R54e7d25cad3a48cd"/>
    <p:sldId xmlns:r="http://schemas.openxmlformats.org/officeDocument/2006/relationships" id="258" r:id="R76f0f5709918418d"/>
    <p:sldId xmlns:r="http://schemas.openxmlformats.org/officeDocument/2006/relationships" id="259" r:id="R433e2a4c68d44bf5"/>
    <p:sldId xmlns:r="http://schemas.openxmlformats.org/officeDocument/2006/relationships" id="260" r:id="R2416d9aad5e049c6"/>
    <p:sldId xmlns:r="http://schemas.openxmlformats.org/officeDocument/2006/relationships" id="261" r:id="R19e46ab2ca9343d6"/>
    <p:sldId xmlns:r="http://schemas.openxmlformats.org/officeDocument/2006/relationships" id="262" r:id="Rc539c1efe0a5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efe96296f42c8" /><Relationship Type="http://schemas.openxmlformats.org/officeDocument/2006/relationships/slide" Target="/ppt/slides/slide1.xml" Id="R02e58a40fd614a7a" /><Relationship Type="http://schemas.openxmlformats.org/officeDocument/2006/relationships/slide" Target="/ppt/slides/slide2.xml" Id="R54e7d25cad3a48cd" /><Relationship Type="http://schemas.openxmlformats.org/officeDocument/2006/relationships/slide" Target="/ppt/slides/slide3.xml" Id="R76f0f5709918418d" /><Relationship Type="http://schemas.openxmlformats.org/officeDocument/2006/relationships/slide" Target="/ppt/slides/slide4.xml" Id="R433e2a4c68d44bf5" /><Relationship Type="http://schemas.openxmlformats.org/officeDocument/2006/relationships/slide" Target="/ppt/slides/slide5.xml" Id="R2416d9aad5e049c6" /><Relationship Type="http://schemas.openxmlformats.org/officeDocument/2006/relationships/slide" Target="/ppt/slides/slide6.xml" Id="R19e46ab2ca9343d6" /><Relationship Type="http://schemas.openxmlformats.org/officeDocument/2006/relationships/slide" Target="/ppt/slides/slide7.xml" Id="Rc539c1efe0a5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4d5265b99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45a823e345e3" /><Relationship Type="http://schemas.openxmlformats.org/officeDocument/2006/relationships/theme" Target="/ppt/slideMasters/theme/theme1.xml" Id="R288b9dc55133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c45a823e3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a8d65edfa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dd348395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35975969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63f1a84b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469db11b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93dacbc0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40e3a6f8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