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b889a0ca9648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8162b399234a71"/>
  </p:sldMasterIdLst>
  <p:sldIdLst>
    <p:sldId xmlns:r="http://schemas.openxmlformats.org/officeDocument/2006/relationships" id="256" r:id="Rfd48fbdd14ce4c53"/>
    <p:sldId xmlns:r="http://schemas.openxmlformats.org/officeDocument/2006/relationships" id="257" r:id="Rd75186a65d1340dd"/>
    <p:sldId xmlns:r="http://schemas.openxmlformats.org/officeDocument/2006/relationships" id="258" r:id="R620542b5daa54c62"/>
    <p:sldId xmlns:r="http://schemas.openxmlformats.org/officeDocument/2006/relationships" id="259" r:id="R2a462767eeb04456"/>
    <p:sldId xmlns:r="http://schemas.openxmlformats.org/officeDocument/2006/relationships" id="260" r:id="R7bd5e80d862545dc"/>
    <p:sldId xmlns:r="http://schemas.openxmlformats.org/officeDocument/2006/relationships" id="261" r:id="R33eff25470174991"/>
    <p:sldId xmlns:r="http://schemas.openxmlformats.org/officeDocument/2006/relationships" id="262" r:id="R40c14e63f90c44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8162b399234a71" /><Relationship Type="http://schemas.openxmlformats.org/officeDocument/2006/relationships/slide" Target="/ppt/slides/slide1.xml" Id="Rfd48fbdd14ce4c53" /><Relationship Type="http://schemas.openxmlformats.org/officeDocument/2006/relationships/slide" Target="/ppt/slides/slide2.xml" Id="Rd75186a65d1340dd" /><Relationship Type="http://schemas.openxmlformats.org/officeDocument/2006/relationships/slide" Target="/ppt/slides/slide3.xml" Id="R620542b5daa54c62" /><Relationship Type="http://schemas.openxmlformats.org/officeDocument/2006/relationships/slide" Target="/ppt/slides/slide4.xml" Id="R2a462767eeb04456" /><Relationship Type="http://schemas.openxmlformats.org/officeDocument/2006/relationships/slide" Target="/ppt/slides/slide5.xml" Id="R7bd5e80d862545dc" /><Relationship Type="http://schemas.openxmlformats.org/officeDocument/2006/relationships/slide" Target="/ppt/slides/slide6.xml" Id="R33eff25470174991" /><Relationship Type="http://schemas.openxmlformats.org/officeDocument/2006/relationships/slide" Target="/ppt/slides/slide7.xml" Id="R40c14e63f90c44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9b80f4bf0749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c6e424ac6941e4" /><Relationship Type="http://schemas.openxmlformats.org/officeDocument/2006/relationships/theme" Target="/ppt/slideMasters/theme/theme1.xml" Id="R1bf62029a7ac41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c6e424ac6941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9d7aee0fdc4c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77f66de74943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473761e8024e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bb7e06fc1244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57aefd78a34a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e11ea648204d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3c7afc067d4f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SELBØE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SELBØE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SELBØE INVEST AS ble etablert [år] og holder til i Kolvereid.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SELBØE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SELBØE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SELBØE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4 740 949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929 461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−1 519 899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177 848 205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188 821 518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SELBØE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HARRY ASMUND BØE  –  50,3 %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METTE SELNES  –  49,7 %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SELBØE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Sandhalsvegen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7970 Kolvereid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989 084 631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SELBØE INVEST AS</a:t>
            </a:r>
          </a:p>
        </p:txBody>
      </p:sp>
    </p:spTree>
  </p:cSld>
  <p:clrMapOvr>
    <a:masterClrMapping xmlns:a="http://schemas.openxmlformats.org/drawingml/2006/main"/>
  </p:clrMapOvr>
</p:sld>
</file>