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1b081b952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586c8cd264273"/>
  </p:sldMasterIdLst>
  <p:sldIdLst>
    <p:sldId xmlns:r="http://schemas.openxmlformats.org/officeDocument/2006/relationships" id="256" r:id="Rd0baa4c33e0c4884"/>
    <p:sldId xmlns:r="http://schemas.openxmlformats.org/officeDocument/2006/relationships" id="257" r:id="R1cb50e412dea41ec"/>
    <p:sldId xmlns:r="http://schemas.openxmlformats.org/officeDocument/2006/relationships" id="258" r:id="Re4f7d50f47ba4e0d"/>
    <p:sldId xmlns:r="http://schemas.openxmlformats.org/officeDocument/2006/relationships" id="259" r:id="Rb220c1749fac431c"/>
    <p:sldId xmlns:r="http://schemas.openxmlformats.org/officeDocument/2006/relationships" id="260" r:id="R79fa361280424931"/>
    <p:sldId xmlns:r="http://schemas.openxmlformats.org/officeDocument/2006/relationships" id="261" r:id="R7bfa8ea653a84ebe"/>
    <p:sldId xmlns:r="http://schemas.openxmlformats.org/officeDocument/2006/relationships" id="262" r:id="R55f063a0f6a0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586c8cd264273" /><Relationship Type="http://schemas.openxmlformats.org/officeDocument/2006/relationships/slide" Target="/ppt/slides/slide1.xml" Id="Rd0baa4c33e0c4884" /><Relationship Type="http://schemas.openxmlformats.org/officeDocument/2006/relationships/slide" Target="/ppt/slides/slide2.xml" Id="R1cb50e412dea41ec" /><Relationship Type="http://schemas.openxmlformats.org/officeDocument/2006/relationships/slide" Target="/ppt/slides/slide3.xml" Id="Re4f7d50f47ba4e0d" /><Relationship Type="http://schemas.openxmlformats.org/officeDocument/2006/relationships/slide" Target="/ppt/slides/slide4.xml" Id="Rb220c1749fac431c" /><Relationship Type="http://schemas.openxmlformats.org/officeDocument/2006/relationships/slide" Target="/ppt/slides/slide5.xml" Id="R79fa361280424931" /><Relationship Type="http://schemas.openxmlformats.org/officeDocument/2006/relationships/slide" Target="/ppt/slides/slide6.xml" Id="R7bfa8ea653a84ebe" /><Relationship Type="http://schemas.openxmlformats.org/officeDocument/2006/relationships/slide" Target="/ppt/slides/slide7.xml" Id="R55f063a0f6a0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cff9ad78c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21d8836e4a20" /><Relationship Type="http://schemas.openxmlformats.org/officeDocument/2006/relationships/theme" Target="/ppt/slideMasters/theme/theme1.xml" Id="Rb0384f04c286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e21d8836e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0d181bfa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27fc865e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c1bd9f20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9843bfdc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b6ef0cb1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286d9a58246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6f75bb48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STAVSENG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200 905 533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201 289 544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BØRGE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HEIDI E VOLD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Storviks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75 13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