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1b58912a2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97e216a9e45fd"/>
  </p:sldMasterIdLst>
  <p:sldIdLst>
    <p:sldId xmlns:r="http://schemas.openxmlformats.org/officeDocument/2006/relationships" id="256" r:id="R3eff926ec1184ac9"/>
    <p:sldId xmlns:r="http://schemas.openxmlformats.org/officeDocument/2006/relationships" id="257" r:id="R273db6ab85604b1d"/>
    <p:sldId xmlns:r="http://schemas.openxmlformats.org/officeDocument/2006/relationships" id="258" r:id="R287824f863ee4991"/>
    <p:sldId xmlns:r="http://schemas.openxmlformats.org/officeDocument/2006/relationships" id="259" r:id="R0af90e8ffc8b4a5e"/>
    <p:sldId xmlns:r="http://schemas.openxmlformats.org/officeDocument/2006/relationships" id="260" r:id="R2420fe583f7a44d3"/>
    <p:sldId xmlns:r="http://schemas.openxmlformats.org/officeDocument/2006/relationships" id="261" r:id="Rb7472a0c997d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97e216a9e45fd" /><Relationship Type="http://schemas.openxmlformats.org/officeDocument/2006/relationships/slide" Target="/ppt/slides/slide1.xml" Id="R3eff926ec1184ac9" /><Relationship Type="http://schemas.openxmlformats.org/officeDocument/2006/relationships/slide" Target="/ppt/slides/slide2.xml" Id="R273db6ab85604b1d" /><Relationship Type="http://schemas.openxmlformats.org/officeDocument/2006/relationships/slide" Target="/ppt/slides/slide3.xml" Id="R287824f863ee4991" /><Relationship Type="http://schemas.openxmlformats.org/officeDocument/2006/relationships/slide" Target="/ppt/slides/slide4.xml" Id="R0af90e8ffc8b4a5e" /><Relationship Type="http://schemas.openxmlformats.org/officeDocument/2006/relationships/slide" Target="/ppt/slides/slide5.xml" Id="R2420fe583f7a44d3" /><Relationship Type="http://schemas.openxmlformats.org/officeDocument/2006/relationships/slide" Target="/ppt/slides/slide6.xml" Id="Rb7472a0c997d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e2a91f5ea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c51a7953c488a" /><Relationship Type="http://schemas.openxmlformats.org/officeDocument/2006/relationships/theme" Target="/ppt/slideMasters/theme/theme1.xml" Id="R4f94ea727b65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c51a7953c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22ae7911845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8db7f77e4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58627dab9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f5b369c11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b8147b84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780222c6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