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0b4699c87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fe15d2eec4f42"/>
  </p:sldMasterIdLst>
  <p:sldIdLst>
    <p:sldId xmlns:r="http://schemas.openxmlformats.org/officeDocument/2006/relationships" id="256" r:id="R18632c9bbb924cbc"/>
    <p:sldId xmlns:r="http://schemas.openxmlformats.org/officeDocument/2006/relationships" id="257" r:id="R19ff627343594ec5"/>
    <p:sldId xmlns:r="http://schemas.openxmlformats.org/officeDocument/2006/relationships" id="258" r:id="Rfbefb306019e45bd"/>
    <p:sldId xmlns:r="http://schemas.openxmlformats.org/officeDocument/2006/relationships" id="259" r:id="R8510f33987ed4388"/>
    <p:sldId xmlns:r="http://schemas.openxmlformats.org/officeDocument/2006/relationships" id="260" r:id="R2ccd65cd2c884936"/>
    <p:sldId xmlns:r="http://schemas.openxmlformats.org/officeDocument/2006/relationships" id="261" r:id="R15eca6cdbd9c4ecc"/>
    <p:sldId xmlns:r="http://schemas.openxmlformats.org/officeDocument/2006/relationships" id="262" r:id="Rd5776595966b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fe15d2eec4f42" /><Relationship Type="http://schemas.openxmlformats.org/officeDocument/2006/relationships/slide" Target="/ppt/slides/slide1.xml" Id="R18632c9bbb924cbc" /><Relationship Type="http://schemas.openxmlformats.org/officeDocument/2006/relationships/slide" Target="/ppt/slides/slide2.xml" Id="R19ff627343594ec5" /><Relationship Type="http://schemas.openxmlformats.org/officeDocument/2006/relationships/slide" Target="/ppt/slides/slide3.xml" Id="Rfbefb306019e45bd" /><Relationship Type="http://schemas.openxmlformats.org/officeDocument/2006/relationships/slide" Target="/ppt/slides/slide4.xml" Id="R8510f33987ed4388" /><Relationship Type="http://schemas.openxmlformats.org/officeDocument/2006/relationships/slide" Target="/ppt/slides/slide5.xml" Id="R2ccd65cd2c884936" /><Relationship Type="http://schemas.openxmlformats.org/officeDocument/2006/relationships/slide" Target="/ppt/slides/slide6.xml" Id="R15eca6cdbd9c4ecc" /><Relationship Type="http://schemas.openxmlformats.org/officeDocument/2006/relationships/slide" Target="/ppt/slides/slide7.xml" Id="Rd5776595966b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ba881ee614c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0921020754b6f" /><Relationship Type="http://schemas.openxmlformats.org/officeDocument/2006/relationships/theme" Target="/ppt/slideMasters/theme/theme1.xml" Id="R3c7798ad3128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0921020754b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b8c97f35e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284e362fb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bab2b7202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f1b75cfc242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ffdd156a64d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4f7ca687e4f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c0a3794a1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3 085 542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