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3464c8afd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354b280884b35"/>
  </p:sldMasterIdLst>
  <p:sldIdLst>
    <p:sldId xmlns:r="http://schemas.openxmlformats.org/officeDocument/2006/relationships" id="256" r:id="Rc1dc0e2e323b4a59"/>
    <p:sldId xmlns:r="http://schemas.openxmlformats.org/officeDocument/2006/relationships" id="257" r:id="R27d097021c414a67"/>
    <p:sldId xmlns:r="http://schemas.openxmlformats.org/officeDocument/2006/relationships" id="258" r:id="R7faba793fd924733"/>
    <p:sldId xmlns:r="http://schemas.openxmlformats.org/officeDocument/2006/relationships" id="259" r:id="Rcc7bec63179845eb"/>
    <p:sldId xmlns:r="http://schemas.openxmlformats.org/officeDocument/2006/relationships" id="260" r:id="R798f2cebd0ae4a43"/>
    <p:sldId xmlns:r="http://schemas.openxmlformats.org/officeDocument/2006/relationships" id="261" r:id="Rb3552bc0b6a84e28"/>
    <p:sldId xmlns:r="http://schemas.openxmlformats.org/officeDocument/2006/relationships" id="262" r:id="Ra1e1e551d547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354b280884b35" /><Relationship Type="http://schemas.openxmlformats.org/officeDocument/2006/relationships/slide" Target="/ppt/slides/slide1.xml" Id="Rc1dc0e2e323b4a59" /><Relationship Type="http://schemas.openxmlformats.org/officeDocument/2006/relationships/slide" Target="/ppt/slides/slide2.xml" Id="R27d097021c414a67" /><Relationship Type="http://schemas.openxmlformats.org/officeDocument/2006/relationships/slide" Target="/ppt/slides/slide3.xml" Id="R7faba793fd924733" /><Relationship Type="http://schemas.openxmlformats.org/officeDocument/2006/relationships/slide" Target="/ppt/slides/slide4.xml" Id="Rcc7bec63179845eb" /><Relationship Type="http://schemas.openxmlformats.org/officeDocument/2006/relationships/slide" Target="/ppt/slides/slide5.xml" Id="R798f2cebd0ae4a43" /><Relationship Type="http://schemas.openxmlformats.org/officeDocument/2006/relationships/slide" Target="/ppt/slides/slide6.xml" Id="Rb3552bc0b6a84e28" /><Relationship Type="http://schemas.openxmlformats.org/officeDocument/2006/relationships/slide" Target="/ppt/slides/slide7.xml" Id="Ra1e1e551d547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231792545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4ceee51514195" /><Relationship Type="http://schemas.openxmlformats.org/officeDocument/2006/relationships/theme" Target="/ppt/slideMasters/theme/theme1.xml" Id="Rc9808649ab3a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4ceee5151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d45ac6fa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77621c47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e504d342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0107b4cd7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81c7f237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615e3e2e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713b6bb8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