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dbdba321a5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27e866477743b1"/>
  </p:sldMasterIdLst>
  <p:sldIdLst>
    <p:sldId xmlns:r="http://schemas.openxmlformats.org/officeDocument/2006/relationships" id="256" r:id="R10135ab9e1c84c3e"/>
    <p:sldId xmlns:r="http://schemas.openxmlformats.org/officeDocument/2006/relationships" id="257" r:id="Rf853dfa1c09f4665"/>
    <p:sldId xmlns:r="http://schemas.openxmlformats.org/officeDocument/2006/relationships" id="258" r:id="R913eb49daac94ab2"/>
    <p:sldId xmlns:r="http://schemas.openxmlformats.org/officeDocument/2006/relationships" id="259" r:id="Rf375aa6347ba461f"/>
    <p:sldId xmlns:r="http://schemas.openxmlformats.org/officeDocument/2006/relationships" id="260" r:id="Re1a2ffe817024288"/>
    <p:sldId xmlns:r="http://schemas.openxmlformats.org/officeDocument/2006/relationships" id="261" r:id="Rf44e30b9570b45b4"/>
    <p:sldId xmlns:r="http://schemas.openxmlformats.org/officeDocument/2006/relationships" id="262" r:id="R6527423e2b32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7e866477743b1" /><Relationship Type="http://schemas.openxmlformats.org/officeDocument/2006/relationships/slide" Target="/ppt/slides/slide1.xml" Id="R10135ab9e1c84c3e" /><Relationship Type="http://schemas.openxmlformats.org/officeDocument/2006/relationships/slide" Target="/ppt/slides/slide2.xml" Id="Rf853dfa1c09f4665" /><Relationship Type="http://schemas.openxmlformats.org/officeDocument/2006/relationships/slide" Target="/ppt/slides/slide3.xml" Id="R913eb49daac94ab2" /><Relationship Type="http://schemas.openxmlformats.org/officeDocument/2006/relationships/slide" Target="/ppt/slides/slide4.xml" Id="Rf375aa6347ba461f" /><Relationship Type="http://schemas.openxmlformats.org/officeDocument/2006/relationships/slide" Target="/ppt/slides/slide5.xml" Id="Re1a2ffe817024288" /><Relationship Type="http://schemas.openxmlformats.org/officeDocument/2006/relationships/slide" Target="/ppt/slides/slide6.xml" Id="Rf44e30b9570b45b4" /><Relationship Type="http://schemas.openxmlformats.org/officeDocument/2006/relationships/slide" Target="/ppt/slides/slide7.xml" Id="R6527423e2b32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35075c1894b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ecd18055e4fad" /><Relationship Type="http://schemas.openxmlformats.org/officeDocument/2006/relationships/theme" Target="/ppt/slideMasters/theme/theme1.xml" Id="R53fd4e7a6417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ecd18055e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532ab19b941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823bb48ad42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1d9a37499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ac8c8750c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a25c3b3e4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401209fed4e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f3215c110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KRISTIAN FRIVOLD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FRIVOLD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2 981 426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6 094 268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6 114 268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FRIVOLD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989 087 401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KRISTIAN FRIVOLD INVEST AS</a:t>
            </a:r>
          </a:p>
        </p:txBody>
      </p:sp>
    </p:spTree>
  </p:cSld>
  <p:clrMapOvr>
    <a:masterClrMapping xmlns:a="http://schemas.openxmlformats.org/drawingml/2006/main"/>
  </p:clrMapOvr>
</p:sld>
</file>