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bbe71df7d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21be786a04876"/>
  </p:sldMasterIdLst>
  <p:sldIdLst>
    <p:sldId xmlns:r="http://schemas.openxmlformats.org/officeDocument/2006/relationships" id="256" r:id="R289aa6690aed4cdc"/>
    <p:sldId xmlns:r="http://schemas.openxmlformats.org/officeDocument/2006/relationships" id="257" r:id="Rf232e3e57bd94d89"/>
    <p:sldId xmlns:r="http://schemas.openxmlformats.org/officeDocument/2006/relationships" id="258" r:id="Ra508385b4d324e58"/>
    <p:sldId xmlns:r="http://schemas.openxmlformats.org/officeDocument/2006/relationships" id="259" r:id="Rcd5f2b42f8704361"/>
    <p:sldId xmlns:r="http://schemas.openxmlformats.org/officeDocument/2006/relationships" id="260" r:id="R1d223ef13ffb40aa"/>
    <p:sldId xmlns:r="http://schemas.openxmlformats.org/officeDocument/2006/relationships" id="261" r:id="Rc3162c7a39c544d0"/>
    <p:sldId xmlns:r="http://schemas.openxmlformats.org/officeDocument/2006/relationships" id="262" r:id="Rd935158bbd1b4f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21be786a04876" /><Relationship Type="http://schemas.openxmlformats.org/officeDocument/2006/relationships/slide" Target="/ppt/slides/slide1.xml" Id="R289aa6690aed4cdc" /><Relationship Type="http://schemas.openxmlformats.org/officeDocument/2006/relationships/slide" Target="/ppt/slides/slide2.xml" Id="Rf232e3e57bd94d89" /><Relationship Type="http://schemas.openxmlformats.org/officeDocument/2006/relationships/slide" Target="/ppt/slides/slide3.xml" Id="Ra508385b4d324e58" /><Relationship Type="http://schemas.openxmlformats.org/officeDocument/2006/relationships/slide" Target="/ppt/slides/slide4.xml" Id="Rcd5f2b42f8704361" /><Relationship Type="http://schemas.openxmlformats.org/officeDocument/2006/relationships/slide" Target="/ppt/slides/slide5.xml" Id="R1d223ef13ffb40aa" /><Relationship Type="http://schemas.openxmlformats.org/officeDocument/2006/relationships/slide" Target="/ppt/slides/slide6.xml" Id="Rc3162c7a39c544d0" /><Relationship Type="http://schemas.openxmlformats.org/officeDocument/2006/relationships/slide" Target="/ppt/slides/slide7.xml" Id="Rd935158bbd1b4f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2b6dd17cd6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d5c13bb8945d6" /><Relationship Type="http://schemas.openxmlformats.org/officeDocument/2006/relationships/theme" Target="/ppt/slideMasters/theme/theme1.xml" Id="Rfda4dc64d0c247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d5c13bb89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390d2bc83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c54e99c24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7ae08e6e45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5d7c88eb2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28be460fa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2e05fc67c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319e43ec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GASTROMIA CONSULTING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GASTROMIA CONSULTING &amp;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−325 304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28 212 785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28 388 009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FREDDY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989 088 327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